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320" r:id="rId5"/>
    <p:sldId id="315" r:id="rId6"/>
    <p:sldId id="319" r:id="rId7"/>
    <p:sldId id="313" r:id="rId8"/>
    <p:sldId id="328" r:id="rId9"/>
    <p:sldId id="324" r:id="rId10"/>
    <p:sldId id="325" r:id="rId11"/>
    <p:sldId id="326" r:id="rId12"/>
    <p:sldId id="327" r:id="rId13"/>
    <p:sldId id="329" r:id="rId14"/>
    <p:sldId id="323" r:id="rId15"/>
    <p:sldId id="317" r:id="rId16"/>
    <p:sldId id="318" r:id="rId17"/>
    <p:sldId id="32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C33D"/>
    <a:srgbClr val="31ADE0"/>
    <a:srgbClr val="7E7E7E"/>
    <a:srgbClr val="DCDCDC"/>
    <a:srgbClr val="2C3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07E50-AE4C-4170-BAAC-D15CD1B2DECD}" type="datetimeFigureOut">
              <a:rPr lang="en-GB" smtClean="0"/>
              <a:t>24/03/2021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49C20-44B6-43EA-9FE2-A0B8D253A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5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7277-DBCE-40D9-A389-128A6D69C37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913-0557-4756-B683-680502D4FDB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05C0-996F-493E-9C78-B5CB47A9D69B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2883E-5FC5-4A33-A621-08FC6D5DD010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8096-57B2-41D7-991C-2D9D2796A423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AE31-A5E8-40EE-904F-77083ECC24E5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1A00-525B-4FE6-B820-857E2869608E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E0AF9E9D-CAE6-47BB-A45A-0A0DC14A2FA6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B29759-6047-4F27-9EA6-50993B62BCC2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660342"/>
            <a:ext cx="10058400" cy="1077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3B80B4D-C93D-4218-81E5-E6D4E45558E1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82977E-FF78-465D-B8F1-E5E77F48FB8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83774" y="146304"/>
            <a:ext cx="1389818" cy="46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44032-1C69-488D-8F54-73BDC78DE4B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38" y="146304"/>
            <a:ext cx="13994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j-ea"/>
          <a:cs typeface="Lato" panose="020F050202020403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10.svg"/><Relationship Id="rId18" Type="http://schemas.openxmlformats.org/officeDocument/2006/relationships/image" Target="../media/image13.png"/><Relationship Id="rId26" Type="http://schemas.openxmlformats.org/officeDocument/2006/relationships/image" Target="../media/image2.png"/><Relationship Id="rId3" Type="http://schemas.openxmlformats.org/officeDocument/2006/relationships/image" Target="../media/image3.png"/><Relationship Id="rId21" Type="http://schemas.openxmlformats.org/officeDocument/2006/relationships/image" Target="../media/image1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hyperlink" Target="http://localhost:8080/" TargetMode="External"/><Relationship Id="rId25" Type="http://schemas.openxmlformats.org/officeDocument/2006/relationships/slide" Target="slide2.xml"/><Relationship Id="rId2" Type="http://schemas.openxmlformats.org/officeDocument/2006/relationships/slide" Target="slide1.xml"/><Relationship Id="rId16" Type="http://schemas.openxmlformats.org/officeDocument/2006/relationships/image" Target="../media/image12.sv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2.xml"/><Relationship Id="rId24" Type="http://schemas.openxmlformats.org/officeDocument/2006/relationships/image" Target="../media/image17.svg"/><Relationship Id="rId5" Type="http://schemas.openxmlformats.org/officeDocument/2006/relationships/slide" Target="slide3.xml"/><Relationship Id="rId15" Type="http://schemas.openxmlformats.org/officeDocument/2006/relationships/image" Target="../media/image11.png"/><Relationship Id="rId23" Type="http://schemas.openxmlformats.org/officeDocument/2006/relationships/image" Target="../media/image16.png"/><Relationship Id="rId10" Type="http://schemas.openxmlformats.org/officeDocument/2006/relationships/image" Target="../media/image8.svg"/><Relationship Id="rId19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slide" Target="slide13.xml"/><Relationship Id="rId22" Type="http://schemas.openxmlformats.org/officeDocument/2006/relationships/slide" Target="slide14.xml"/><Relationship Id="rId27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slide" Target="slide13.xml"/><Relationship Id="rId26" Type="http://schemas.openxmlformats.org/officeDocument/2006/relationships/slide" Target="slide14.xml"/><Relationship Id="rId3" Type="http://schemas.openxmlformats.org/officeDocument/2006/relationships/image" Target="../media/image20.png"/><Relationship Id="rId21" Type="http://schemas.openxmlformats.org/officeDocument/2006/relationships/hyperlink" Target="http://localhost:8080/" TargetMode="External"/><Relationship Id="rId34" Type="http://schemas.openxmlformats.org/officeDocument/2006/relationships/slide" Target="slide9.xml"/><Relationship Id="rId7" Type="http://schemas.openxmlformats.org/officeDocument/2006/relationships/image" Target="../media/image3.png"/><Relationship Id="rId12" Type="http://schemas.openxmlformats.org/officeDocument/2006/relationships/slide" Target="slide4.xml"/><Relationship Id="rId17" Type="http://schemas.openxmlformats.org/officeDocument/2006/relationships/image" Target="../media/image10.svg"/><Relationship Id="rId25" Type="http://schemas.openxmlformats.org/officeDocument/2006/relationships/image" Target="../media/image1.png"/><Relationship Id="rId33" Type="http://schemas.openxmlformats.org/officeDocument/2006/relationships/slide" Target="slide8.xml"/><Relationship Id="rId2" Type="http://schemas.openxmlformats.org/officeDocument/2006/relationships/image" Target="../media/image19.png"/><Relationship Id="rId16" Type="http://schemas.openxmlformats.org/officeDocument/2006/relationships/image" Target="../media/image9.png"/><Relationship Id="rId20" Type="http://schemas.openxmlformats.org/officeDocument/2006/relationships/image" Target="../media/image12.svg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6.svg"/><Relationship Id="rId24" Type="http://schemas.openxmlformats.org/officeDocument/2006/relationships/image" Target="../media/image15.png"/><Relationship Id="rId32" Type="http://schemas.openxmlformats.org/officeDocument/2006/relationships/slide" Target="slide7.xml"/><Relationship Id="rId5" Type="http://schemas.openxmlformats.org/officeDocument/2006/relationships/image" Target="../media/image41.png"/><Relationship Id="rId15" Type="http://schemas.openxmlformats.org/officeDocument/2006/relationships/slide" Target="slide12.xml"/><Relationship Id="rId23" Type="http://schemas.openxmlformats.org/officeDocument/2006/relationships/image" Target="../media/image14.svg"/><Relationship Id="rId28" Type="http://schemas.openxmlformats.org/officeDocument/2006/relationships/image" Target="../media/image17.svg"/><Relationship Id="rId36" Type="http://schemas.openxmlformats.org/officeDocument/2006/relationships/slide" Target="slide11.xml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31" Type="http://schemas.openxmlformats.org/officeDocument/2006/relationships/slide" Target="slide6.xml"/><Relationship Id="rId4" Type="http://schemas.openxmlformats.org/officeDocument/2006/relationships/image" Target="../media/image21.svg"/><Relationship Id="rId9" Type="http://schemas.openxmlformats.org/officeDocument/2006/relationships/slide" Target="slide3.xml"/><Relationship Id="rId14" Type="http://schemas.openxmlformats.org/officeDocument/2006/relationships/image" Target="../media/image8.svg"/><Relationship Id="rId22" Type="http://schemas.openxmlformats.org/officeDocument/2006/relationships/image" Target="../media/image13.png"/><Relationship Id="rId27" Type="http://schemas.openxmlformats.org/officeDocument/2006/relationships/image" Target="../media/image16.png"/><Relationship Id="rId30" Type="http://schemas.openxmlformats.org/officeDocument/2006/relationships/slide" Target="slide5.xml"/><Relationship Id="rId35" Type="http://schemas.openxmlformats.org/officeDocument/2006/relationships/slide" Target="slide10.xml"/><Relationship Id="rId8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svg"/><Relationship Id="rId18" Type="http://schemas.openxmlformats.org/officeDocument/2006/relationships/image" Target="../media/image7.png"/><Relationship Id="rId26" Type="http://schemas.openxmlformats.org/officeDocument/2006/relationships/hyperlink" Target="http://localhost:8080/" TargetMode="External"/><Relationship Id="rId39" Type="http://schemas.openxmlformats.org/officeDocument/2006/relationships/slide" Target="slide9.xml"/><Relationship Id="rId21" Type="http://schemas.openxmlformats.org/officeDocument/2006/relationships/image" Target="../media/image9.png"/><Relationship Id="rId34" Type="http://schemas.openxmlformats.org/officeDocument/2006/relationships/slide" Target="slide2.xml"/><Relationship Id="rId7" Type="http://schemas.openxmlformats.org/officeDocument/2006/relationships/image" Target="../media/image44.png"/><Relationship Id="rId2" Type="http://schemas.openxmlformats.org/officeDocument/2006/relationships/image" Target="../media/image19.png"/><Relationship Id="rId16" Type="http://schemas.openxmlformats.org/officeDocument/2006/relationships/image" Target="../media/image6.svg"/><Relationship Id="rId20" Type="http://schemas.openxmlformats.org/officeDocument/2006/relationships/slide" Target="slide12.xml"/><Relationship Id="rId29" Type="http://schemas.openxmlformats.org/officeDocument/2006/relationships/image" Target="../media/image15.png"/><Relationship Id="rId41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slide" Target="slide1.xml"/><Relationship Id="rId24" Type="http://schemas.openxmlformats.org/officeDocument/2006/relationships/image" Target="../media/image11.png"/><Relationship Id="rId32" Type="http://schemas.openxmlformats.org/officeDocument/2006/relationships/image" Target="../media/image16.png"/><Relationship Id="rId37" Type="http://schemas.openxmlformats.org/officeDocument/2006/relationships/slide" Target="slide7.xml"/><Relationship Id="rId40" Type="http://schemas.openxmlformats.org/officeDocument/2006/relationships/slide" Target="slide10.xml"/><Relationship Id="rId5" Type="http://schemas.openxmlformats.org/officeDocument/2006/relationships/image" Target="../media/image42.png"/><Relationship Id="rId15" Type="http://schemas.openxmlformats.org/officeDocument/2006/relationships/image" Target="../media/image5.png"/><Relationship Id="rId23" Type="http://schemas.openxmlformats.org/officeDocument/2006/relationships/slide" Target="slide13.xml"/><Relationship Id="rId28" Type="http://schemas.openxmlformats.org/officeDocument/2006/relationships/image" Target="../media/image14.svg"/><Relationship Id="rId36" Type="http://schemas.openxmlformats.org/officeDocument/2006/relationships/slide" Target="slide6.xml"/><Relationship Id="rId10" Type="http://schemas.openxmlformats.org/officeDocument/2006/relationships/image" Target="../media/image46.svg"/><Relationship Id="rId19" Type="http://schemas.openxmlformats.org/officeDocument/2006/relationships/image" Target="../media/image8.svg"/><Relationship Id="rId31" Type="http://schemas.openxmlformats.org/officeDocument/2006/relationships/slide" Target="slide14.xml"/><Relationship Id="rId4" Type="http://schemas.openxmlformats.org/officeDocument/2006/relationships/image" Target="../media/image21.svg"/><Relationship Id="rId9" Type="http://schemas.openxmlformats.org/officeDocument/2006/relationships/image" Target="../media/image45.png"/><Relationship Id="rId14" Type="http://schemas.openxmlformats.org/officeDocument/2006/relationships/slide" Target="slide3.xml"/><Relationship Id="rId22" Type="http://schemas.openxmlformats.org/officeDocument/2006/relationships/image" Target="../media/image10.svg"/><Relationship Id="rId27" Type="http://schemas.openxmlformats.org/officeDocument/2006/relationships/image" Target="../media/image13.png"/><Relationship Id="rId30" Type="http://schemas.openxmlformats.org/officeDocument/2006/relationships/image" Target="../media/image1.png"/><Relationship Id="rId35" Type="http://schemas.openxmlformats.org/officeDocument/2006/relationships/slide" Target="slide5.xml"/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12" Type="http://schemas.openxmlformats.org/officeDocument/2006/relationships/image" Target="../media/image3.png"/><Relationship Id="rId17" Type="http://schemas.openxmlformats.org/officeDocument/2006/relationships/slide" Target="slide4.xml"/><Relationship Id="rId25" Type="http://schemas.openxmlformats.org/officeDocument/2006/relationships/image" Target="../media/image12.svg"/><Relationship Id="rId33" Type="http://schemas.openxmlformats.org/officeDocument/2006/relationships/image" Target="../media/image17.svg"/><Relationship Id="rId38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8.svg"/><Relationship Id="rId18" Type="http://schemas.openxmlformats.org/officeDocument/2006/relationships/image" Target="../media/image11.png"/><Relationship Id="rId26" Type="http://schemas.openxmlformats.org/officeDocument/2006/relationships/image" Target="../media/image16.png"/><Relationship Id="rId3" Type="http://schemas.openxmlformats.org/officeDocument/2006/relationships/image" Target="../media/image20.png"/><Relationship Id="rId21" Type="http://schemas.openxmlformats.org/officeDocument/2006/relationships/image" Target="../media/image13.pn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slide" Target="slide13.xml"/><Relationship Id="rId25" Type="http://schemas.openxmlformats.org/officeDocument/2006/relationships/slide" Target="slide14.xml"/><Relationship Id="rId2" Type="http://schemas.openxmlformats.org/officeDocument/2006/relationships/image" Target="../media/image19.png"/><Relationship Id="rId16" Type="http://schemas.openxmlformats.org/officeDocument/2006/relationships/image" Target="../media/image10.svg"/><Relationship Id="rId20" Type="http://schemas.openxmlformats.org/officeDocument/2006/relationships/hyperlink" Target="http://localhost:8080/" TargetMode="External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4.xml"/><Relationship Id="rId24" Type="http://schemas.openxmlformats.org/officeDocument/2006/relationships/image" Target="../media/image1.png"/><Relationship Id="rId5" Type="http://schemas.openxmlformats.org/officeDocument/2006/relationships/slide" Target="slide1.xml"/><Relationship Id="rId15" Type="http://schemas.openxmlformats.org/officeDocument/2006/relationships/image" Target="../media/image9.png"/><Relationship Id="rId23" Type="http://schemas.openxmlformats.org/officeDocument/2006/relationships/image" Target="../media/image15.png"/><Relationship Id="rId28" Type="http://schemas.openxmlformats.org/officeDocument/2006/relationships/slide" Target="slide2.xml"/><Relationship Id="rId10" Type="http://schemas.openxmlformats.org/officeDocument/2006/relationships/image" Target="../media/image6.svg"/><Relationship Id="rId19" Type="http://schemas.openxmlformats.org/officeDocument/2006/relationships/image" Target="../media/image12.svg"/><Relationship Id="rId4" Type="http://schemas.openxmlformats.org/officeDocument/2006/relationships/image" Target="../media/image21.svg"/><Relationship Id="rId9" Type="http://schemas.openxmlformats.org/officeDocument/2006/relationships/image" Target="../media/image5.png"/><Relationship Id="rId14" Type="http://schemas.openxmlformats.org/officeDocument/2006/relationships/slide" Target="slide12.xml"/><Relationship Id="rId22" Type="http://schemas.openxmlformats.org/officeDocument/2006/relationships/image" Target="../media/image14.svg"/><Relationship Id="rId27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4.xml"/><Relationship Id="rId18" Type="http://schemas.openxmlformats.org/officeDocument/2006/relationships/image" Target="../media/image10.svg"/><Relationship Id="rId26" Type="http://schemas.openxmlformats.org/officeDocument/2006/relationships/image" Target="../media/image1.png"/><Relationship Id="rId3" Type="http://schemas.openxmlformats.org/officeDocument/2006/relationships/image" Target="../media/image20.png"/><Relationship Id="rId21" Type="http://schemas.openxmlformats.org/officeDocument/2006/relationships/image" Target="../media/image12.svg"/><Relationship Id="rId7" Type="http://schemas.openxmlformats.org/officeDocument/2006/relationships/slide" Target="slide1.xml"/><Relationship Id="rId12" Type="http://schemas.openxmlformats.org/officeDocument/2006/relationships/image" Target="../media/image6.svg"/><Relationship Id="rId17" Type="http://schemas.openxmlformats.org/officeDocument/2006/relationships/image" Target="../media/image9.png"/><Relationship Id="rId25" Type="http://schemas.openxmlformats.org/officeDocument/2006/relationships/image" Target="../media/image15.png"/><Relationship Id="rId2" Type="http://schemas.openxmlformats.org/officeDocument/2006/relationships/image" Target="../media/image19.png"/><Relationship Id="rId16" Type="http://schemas.openxmlformats.org/officeDocument/2006/relationships/slide" Target="slide12.xml"/><Relationship Id="rId20" Type="http://schemas.openxmlformats.org/officeDocument/2006/relationships/image" Target="../media/image11.png"/><Relationship Id="rId29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.png"/><Relationship Id="rId24" Type="http://schemas.openxmlformats.org/officeDocument/2006/relationships/image" Target="../media/image14.svg"/><Relationship Id="rId5" Type="http://schemas.openxmlformats.org/officeDocument/2006/relationships/image" Target="../media/image47.png"/><Relationship Id="rId15" Type="http://schemas.openxmlformats.org/officeDocument/2006/relationships/image" Target="../media/image8.svg"/><Relationship Id="rId23" Type="http://schemas.openxmlformats.org/officeDocument/2006/relationships/image" Target="../media/image13.png"/><Relationship Id="rId28" Type="http://schemas.openxmlformats.org/officeDocument/2006/relationships/image" Target="../media/image16.png"/><Relationship Id="rId10" Type="http://schemas.openxmlformats.org/officeDocument/2006/relationships/slide" Target="slide3.xml"/><Relationship Id="rId19" Type="http://schemas.openxmlformats.org/officeDocument/2006/relationships/slide" Target="slide13.xml"/><Relationship Id="rId4" Type="http://schemas.openxmlformats.org/officeDocument/2006/relationships/image" Target="../media/image21.svg"/><Relationship Id="rId9" Type="http://schemas.openxmlformats.org/officeDocument/2006/relationships/image" Target="../media/image4.svg"/><Relationship Id="rId14" Type="http://schemas.openxmlformats.org/officeDocument/2006/relationships/image" Target="../media/image7.png"/><Relationship Id="rId22" Type="http://schemas.openxmlformats.org/officeDocument/2006/relationships/hyperlink" Target="http://localhost:8080/" TargetMode="External"/><Relationship Id="rId27" Type="http://schemas.openxmlformats.org/officeDocument/2006/relationships/slide" Target="slide14.xml"/><Relationship Id="rId30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8.svg"/><Relationship Id="rId18" Type="http://schemas.openxmlformats.org/officeDocument/2006/relationships/image" Target="../media/image11.png"/><Relationship Id="rId26" Type="http://schemas.openxmlformats.org/officeDocument/2006/relationships/image" Target="../media/image17.svg"/><Relationship Id="rId3" Type="http://schemas.openxmlformats.org/officeDocument/2006/relationships/image" Target="../media/image18.jpg"/><Relationship Id="rId21" Type="http://schemas.openxmlformats.org/officeDocument/2006/relationships/image" Target="../media/image13.pn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17" Type="http://schemas.openxmlformats.org/officeDocument/2006/relationships/slide" Target="slide13.xml"/><Relationship Id="rId25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0.svg"/><Relationship Id="rId20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4.xml"/><Relationship Id="rId24" Type="http://schemas.openxmlformats.org/officeDocument/2006/relationships/slide" Target="slide14.xml"/><Relationship Id="rId5" Type="http://schemas.openxmlformats.org/officeDocument/2006/relationships/slide" Target="slide1.xml"/><Relationship Id="rId15" Type="http://schemas.openxmlformats.org/officeDocument/2006/relationships/image" Target="../media/image9.png"/><Relationship Id="rId23" Type="http://schemas.openxmlformats.org/officeDocument/2006/relationships/image" Target="../media/image15.png"/><Relationship Id="rId10" Type="http://schemas.openxmlformats.org/officeDocument/2006/relationships/image" Target="../media/image6.svg"/><Relationship Id="rId19" Type="http://schemas.openxmlformats.org/officeDocument/2006/relationships/image" Target="../media/image12.sv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slide" Target="slide12.xml"/><Relationship Id="rId22" Type="http://schemas.openxmlformats.org/officeDocument/2006/relationships/image" Target="../media/image14.svg"/><Relationship Id="rId27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hyperlink" Target="https://github.com/PedroMDAndre" TargetMode="External"/><Relationship Id="rId26" Type="http://schemas.openxmlformats.org/officeDocument/2006/relationships/slide" Target="slide4.xml"/><Relationship Id="rId39" Type="http://schemas.openxmlformats.org/officeDocument/2006/relationships/image" Target="../media/image1.png"/><Relationship Id="rId21" Type="http://schemas.openxmlformats.org/officeDocument/2006/relationships/image" Target="../media/image3.png"/><Relationship Id="rId34" Type="http://schemas.openxmlformats.org/officeDocument/2006/relationships/image" Target="../media/image12.svg"/><Relationship Id="rId42" Type="http://schemas.openxmlformats.org/officeDocument/2006/relationships/image" Target="../media/image17.svg"/><Relationship Id="rId7" Type="http://schemas.openxmlformats.org/officeDocument/2006/relationships/hyperlink" Target="https://www.linkedin.com/in/rodrigo-esteves-550bba16b" TargetMode="External"/><Relationship Id="rId2" Type="http://schemas.openxmlformats.org/officeDocument/2006/relationships/image" Target="../media/image19.png"/><Relationship Id="rId16" Type="http://schemas.openxmlformats.org/officeDocument/2006/relationships/image" Target="../media/image28.png"/><Relationship Id="rId20" Type="http://schemas.openxmlformats.org/officeDocument/2006/relationships/slide" Target="slide1.xml"/><Relationship Id="rId29" Type="http://schemas.openxmlformats.org/officeDocument/2006/relationships/slide" Target="slide12.xml"/><Relationship Id="rId41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hyperlink" Target="https://www.linkedin.com/in/marco-manuel/" TargetMode="External"/><Relationship Id="rId24" Type="http://schemas.openxmlformats.org/officeDocument/2006/relationships/image" Target="../media/image5.png"/><Relationship Id="rId32" Type="http://schemas.openxmlformats.org/officeDocument/2006/relationships/slide" Target="slide13.xml"/><Relationship Id="rId37" Type="http://schemas.openxmlformats.org/officeDocument/2006/relationships/image" Target="../media/image14.svg"/><Relationship Id="rId40" Type="http://schemas.openxmlformats.org/officeDocument/2006/relationships/slide" Target="slide14.xml"/><Relationship Id="rId5" Type="http://schemas.openxmlformats.org/officeDocument/2006/relationships/hyperlink" Target="https://www.linkedin.com/in/carla-g-nogueira/" TargetMode="External"/><Relationship Id="rId15" Type="http://schemas.openxmlformats.org/officeDocument/2006/relationships/hyperlink" Target="https://github.com/carlan92" TargetMode="External"/><Relationship Id="rId23" Type="http://schemas.openxmlformats.org/officeDocument/2006/relationships/slide" Target="slide3.xml"/><Relationship Id="rId28" Type="http://schemas.openxmlformats.org/officeDocument/2006/relationships/image" Target="../media/image8.svg"/><Relationship Id="rId36" Type="http://schemas.openxmlformats.org/officeDocument/2006/relationships/image" Target="../media/image13.png"/><Relationship Id="rId10" Type="http://schemas.openxmlformats.org/officeDocument/2006/relationships/image" Target="../media/image24.png"/><Relationship Id="rId19" Type="http://schemas.openxmlformats.org/officeDocument/2006/relationships/hyperlink" Target="https://github.com/Kio76" TargetMode="External"/><Relationship Id="rId31" Type="http://schemas.openxmlformats.org/officeDocument/2006/relationships/image" Target="../media/image10.svg"/><Relationship Id="rId4" Type="http://schemas.openxmlformats.org/officeDocument/2006/relationships/image" Target="../media/image21.svg"/><Relationship Id="rId9" Type="http://schemas.openxmlformats.org/officeDocument/2006/relationships/hyperlink" Target="https://www.linkedin.com/in/pedromdandre/" TargetMode="External"/><Relationship Id="rId14" Type="http://schemas.openxmlformats.org/officeDocument/2006/relationships/image" Target="../media/image27.svg"/><Relationship Id="rId22" Type="http://schemas.openxmlformats.org/officeDocument/2006/relationships/image" Target="../media/image4.svg"/><Relationship Id="rId27" Type="http://schemas.openxmlformats.org/officeDocument/2006/relationships/image" Target="../media/image7.png"/><Relationship Id="rId30" Type="http://schemas.openxmlformats.org/officeDocument/2006/relationships/image" Target="../media/image9.png"/><Relationship Id="rId35" Type="http://schemas.openxmlformats.org/officeDocument/2006/relationships/hyperlink" Target="http://localhost:8080/" TargetMode="External"/><Relationship Id="rId43" Type="http://schemas.openxmlformats.org/officeDocument/2006/relationships/slide" Target="slide2.xml"/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hyperlink" Target="https://github.com/Ocram82" TargetMode="External"/><Relationship Id="rId25" Type="http://schemas.openxmlformats.org/officeDocument/2006/relationships/image" Target="../media/image6.svg"/><Relationship Id="rId33" Type="http://schemas.openxmlformats.org/officeDocument/2006/relationships/image" Target="../media/image11.png"/><Relationship Id="rId38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.png"/><Relationship Id="rId18" Type="http://schemas.openxmlformats.org/officeDocument/2006/relationships/slide" Target="slide12.xml"/><Relationship Id="rId26" Type="http://schemas.openxmlformats.org/officeDocument/2006/relationships/image" Target="../media/image14.svg"/><Relationship Id="rId3" Type="http://schemas.openxmlformats.org/officeDocument/2006/relationships/image" Target="../media/image20.png"/><Relationship Id="rId21" Type="http://schemas.openxmlformats.org/officeDocument/2006/relationships/slide" Target="slide13.xml"/><Relationship Id="rId7" Type="http://schemas.openxmlformats.org/officeDocument/2006/relationships/image" Target="../media/image31.svg"/><Relationship Id="rId12" Type="http://schemas.openxmlformats.org/officeDocument/2006/relationships/slide" Target="slide3.xml"/><Relationship Id="rId17" Type="http://schemas.openxmlformats.org/officeDocument/2006/relationships/image" Target="../media/image8.svg"/><Relationship Id="rId25" Type="http://schemas.openxmlformats.org/officeDocument/2006/relationships/image" Target="../media/image13.png"/><Relationship Id="rId2" Type="http://schemas.openxmlformats.org/officeDocument/2006/relationships/image" Target="../media/image19.png"/><Relationship Id="rId16" Type="http://schemas.openxmlformats.org/officeDocument/2006/relationships/image" Target="../media/image7.png"/><Relationship Id="rId20" Type="http://schemas.openxmlformats.org/officeDocument/2006/relationships/image" Target="../media/image10.svg"/><Relationship Id="rId29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4.svg"/><Relationship Id="rId24" Type="http://schemas.openxmlformats.org/officeDocument/2006/relationships/hyperlink" Target="http://localhost:8080/" TargetMode="External"/><Relationship Id="rId32" Type="http://schemas.openxmlformats.org/officeDocument/2006/relationships/slide" Target="slide2.xml"/><Relationship Id="rId5" Type="http://schemas.openxmlformats.org/officeDocument/2006/relationships/image" Target="../media/image29.png"/><Relationship Id="rId15" Type="http://schemas.openxmlformats.org/officeDocument/2006/relationships/slide" Target="slide4.xml"/><Relationship Id="rId23" Type="http://schemas.openxmlformats.org/officeDocument/2006/relationships/image" Target="../media/image12.svg"/><Relationship Id="rId28" Type="http://schemas.openxmlformats.org/officeDocument/2006/relationships/image" Target="../media/image1.png"/><Relationship Id="rId10" Type="http://schemas.openxmlformats.org/officeDocument/2006/relationships/image" Target="../media/image3.png"/><Relationship Id="rId19" Type="http://schemas.openxmlformats.org/officeDocument/2006/relationships/image" Target="../media/image9.png"/><Relationship Id="rId31" Type="http://schemas.openxmlformats.org/officeDocument/2006/relationships/image" Target="../media/image17.svg"/><Relationship Id="rId4" Type="http://schemas.openxmlformats.org/officeDocument/2006/relationships/image" Target="../media/image21.svg"/><Relationship Id="rId9" Type="http://schemas.openxmlformats.org/officeDocument/2006/relationships/slide" Target="slide1.xml"/><Relationship Id="rId14" Type="http://schemas.openxmlformats.org/officeDocument/2006/relationships/image" Target="../media/image6.svg"/><Relationship Id="rId22" Type="http://schemas.openxmlformats.org/officeDocument/2006/relationships/image" Target="../media/image11.png"/><Relationship Id="rId27" Type="http://schemas.openxmlformats.org/officeDocument/2006/relationships/image" Target="../media/image15.png"/><Relationship Id="rId30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svg"/><Relationship Id="rId18" Type="http://schemas.openxmlformats.org/officeDocument/2006/relationships/image" Target="../media/image9.png"/><Relationship Id="rId26" Type="http://schemas.openxmlformats.org/officeDocument/2006/relationships/image" Target="../media/image15.png"/><Relationship Id="rId21" Type="http://schemas.openxmlformats.org/officeDocument/2006/relationships/image" Target="../media/image11.png"/><Relationship Id="rId34" Type="http://schemas.openxmlformats.org/officeDocument/2006/relationships/slide" Target="slide7.xml"/><Relationship Id="rId7" Type="http://schemas.openxmlformats.org/officeDocument/2006/relationships/image" Target="../media/image35.png"/><Relationship Id="rId12" Type="http://schemas.openxmlformats.org/officeDocument/2006/relationships/image" Target="../media/image5.png"/><Relationship Id="rId17" Type="http://schemas.openxmlformats.org/officeDocument/2006/relationships/slide" Target="slide12.xml"/><Relationship Id="rId25" Type="http://schemas.openxmlformats.org/officeDocument/2006/relationships/image" Target="../media/image14.svg"/><Relationship Id="rId33" Type="http://schemas.openxmlformats.org/officeDocument/2006/relationships/slide" Target="slide6.xml"/><Relationship Id="rId38" Type="http://schemas.openxmlformats.org/officeDocument/2006/relationships/slide" Target="slide11.xml"/><Relationship Id="rId2" Type="http://schemas.openxmlformats.org/officeDocument/2006/relationships/image" Target="../media/image19.png"/><Relationship Id="rId16" Type="http://schemas.openxmlformats.org/officeDocument/2006/relationships/image" Target="../media/image8.svg"/><Relationship Id="rId20" Type="http://schemas.openxmlformats.org/officeDocument/2006/relationships/slide" Target="slide13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slide" Target="slide3.xml"/><Relationship Id="rId24" Type="http://schemas.openxmlformats.org/officeDocument/2006/relationships/image" Target="../media/image13.png"/><Relationship Id="rId32" Type="http://schemas.openxmlformats.org/officeDocument/2006/relationships/slide" Target="slide5.xml"/><Relationship Id="rId37" Type="http://schemas.openxmlformats.org/officeDocument/2006/relationships/slide" Target="slide10.xml"/><Relationship Id="rId5" Type="http://schemas.openxmlformats.org/officeDocument/2006/relationships/image" Target="../media/image33.png"/><Relationship Id="rId15" Type="http://schemas.openxmlformats.org/officeDocument/2006/relationships/image" Target="../media/image7.png"/><Relationship Id="rId23" Type="http://schemas.openxmlformats.org/officeDocument/2006/relationships/hyperlink" Target="http://localhost:8080/" TargetMode="External"/><Relationship Id="rId28" Type="http://schemas.openxmlformats.org/officeDocument/2006/relationships/slide" Target="slide14.xml"/><Relationship Id="rId36" Type="http://schemas.openxmlformats.org/officeDocument/2006/relationships/slide" Target="slide9.xml"/><Relationship Id="rId10" Type="http://schemas.openxmlformats.org/officeDocument/2006/relationships/image" Target="../media/image4.svg"/><Relationship Id="rId19" Type="http://schemas.openxmlformats.org/officeDocument/2006/relationships/image" Target="../media/image10.svg"/><Relationship Id="rId31" Type="http://schemas.openxmlformats.org/officeDocument/2006/relationships/slide" Target="slide2.xml"/><Relationship Id="rId4" Type="http://schemas.openxmlformats.org/officeDocument/2006/relationships/image" Target="../media/image21.svg"/><Relationship Id="rId9" Type="http://schemas.openxmlformats.org/officeDocument/2006/relationships/image" Target="../media/image3.png"/><Relationship Id="rId14" Type="http://schemas.openxmlformats.org/officeDocument/2006/relationships/slide" Target="slide4.xml"/><Relationship Id="rId22" Type="http://schemas.openxmlformats.org/officeDocument/2006/relationships/image" Target="../media/image12.svg"/><Relationship Id="rId27" Type="http://schemas.openxmlformats.org/officeDocument/2006/relationships/image" Target="../media/image1.png"/><Relationship Id="rId30" Type="http://schemas.openxmlformats.org/officeDocument/2006/relationships/image" Target="../media/image17.svg"/><Relationship Id="rId35" Type="http://schemas.openxmlformats.org/officeDocument/2006/relationships/slide" Target="slide8.xml"/><Relationship Id="rId8" Type="http://schemas.openxmlformats.org/officeDocument/2006/relationships/slide" Target="slide1.xml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10.svg"/><Relationship Id="rId26" Type="http://schemas.openxmlformats.org/officeDocument/2006/relationships/image" Target="../media/image1.png"/><Relationship Id="rId3" Type="http://schemas.openxmlformats.org/officeDocument/2006/relationships/image" Target="../media/image20.png"/><Relationship Id="rId21" Type="http://schemas.openxmlformats.org/officeDocument/2006/relationships/image" Target="../media/image12.svg"/><Relationship Id="rId34" Type="http://schemas.openxmlformats.org/officeDocument/2006/relationships/slide" Target="slide9.xml"/><Relationship Id="rId7" Type="http://schemas.openxmlformats.org/officeDocument/2006/relationships/slide" Target="slide1.xml"/><Relationship Id="rId12" Type="http://schemas.openxmlformats.org/officeDocument/2006/relationships/image" Target="../media/image6.svg"/><Relationship Id="rId17" Type="http://schemas.openxmlformats.org/officeDocument/2006/relationships/image" Target="../media/image9.png"/><Relationship Id="rId25" Type="http://schemas.openxmlformats.org/officeDocument/2006/relationships/image" Target="../media/image15.png"/><Relationship Id="rId33" Type="http://schemas.openxmlformats.org/officeDocument/2006/relationships/slide" Target="slide8.xml"/><Relationship Id="rId2" Type="http://schemas.openxmlformats.org/officeDocument/2006/relationships/image" Target="../media/image19.png"/><Relationship Id="rId16" Type="http://schemas.openxmlformats.org/officeDocument/2006/relationships/slide" Target="slide12.xml"/><Relationship Id="rId20" Type="http://schemas.openxmlformats.org/officeDocument/2006/relationships/image" Target="../media/image11.png"/><Relationship Id="rId29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5.png"/><Relationship Id="rId24" Type="http://schemas.openxmlformats.org/officeDocument/2006/relationships/image" Target="../media/image14.svg"/><Relationship Id="rId32" Type="http://schemas.openxmlformats.org/officeDocument/2006/relationships/slide" Target="slide7.xml"/><Relationship Id="rId5" Type="http://schemas.openxmlformats.org/officeDocument/2006/relationships/image" Target="../media/image36.png"/><Relationship Id="rId15" Type="http://schemas.openxmlformats.org/officeDocument/2006/relationships/image" Target="../media/image8.svg"/><Relationship Id="rId23" Type="http://schemas.openxmlformats.org/officeDocument/2006/relationships/image" Target="../media/image13.png"/><Relationship Id="rId28" Type="http://schemas.openxmlformats.org/officeDocument/2006/relationships/image" Target="../media/image16.png"/><Relationship Id="rId36" Type="http://schemas.openxmlformats.org/officeDocument/2006/relationships/slide" Target="slide11.xml"/><Relationship Id="rId10" Type="http://schemas.openxmlformats.org/officeDocument/2006/relationships/slide" Target="slide3.xml"/><Relationship Id="rId19" Type="http://schemas.openxmlformats.org/officeDocument/2006/relationships/slide" Target="slide13.xml"/><Relationship Id="rId31" Type="http://schemas.openxmlformats.org/officeDocument/2006/relationships/slide" Target="slide5.xml"/><Relationship Id="rId4" Type="http://schemas.openxmlformats.org/officeDocument/2006/relationships/image" Target="../media/image21.svg"/><Relationship Id="rId9" Type="http://schemas.openxmlformats.org/officeDocument/2006/relationships/image" Target="../media/image4.svg"/><Relationship Id="rId14" Type="http://schemas.openxmlformats.org/officeDocument/2006/relationships/image" Target="../media/image7.png"/><Relationship Id="rId22" Type="http://schemas.openxmlformats.org/officeDocument/2006/relationships/hyperlink" Target="http://localhost:8080/" TargetMode="External"/><Relationship Id="rId27" Type="http://schemas.openxmlformats.org/officeDocument/2006/relationships/slide" Target="slide14.xml"/><Relationship Id="rId30" Type="http://schemas.openxmlformats.org/officeDocument/2006/relationships/slide" Target="slide2.xml"/><Relationship Id="rId35" Type="http://schemas.openxmlformats.org/officeDocument/2006/relationships/slide" Target="slide10.xml"/><Relationship Id="rId8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slide" Target="slide13.xml"/><Relationship Id="rId26" Type="http://schemas.openxmlformats.org/officeDocument/2006/relationships/slide" Target="slide14.xml"/><Relationship Id="rId3" Type="http://schemas.openxmlformats.org/officeDocument/2006/relationships/image" Target="../media/image20.png"/><Relationship Id="rId21" Type="http://schemas.openxmlformats.org/officeDocument/2006/relationships/hyperlink" Target="http://localhost:8080/" TargetMode="External"/><Relationship Id="rId34" Type="http://schemas.openxmlformats.org/officeDocument/2006/relationships/slide" Target="slide9.xml"/><Relationship Id="rId7" Type="http://schemas.openxmlformats.org/officeDocument/2006/relationships/image" Target="../media/image3.png"/><Relationship Id="rId12" Type="http://schemas.openxmlformats.org/officeDocument/2006/relationships/slide" Target="slide4.xml"/><Relationship Id="rId17" Type="http://schemas.openxmlformats.org/officeDocument/2006/relationships/image" Target="../media/image10.svg"/><Relationship Id="rId25" Type="http://schemas.openxmlformats.org/officeDocument/2006/relationships/image" Target="../media/image1.png"/><Relationship Id="rId33" Type="http://schemas.openxmlformats.org/officeDocument/2006/relationships/slide" Target="slide8.xml"/><Relationship Id="rId2" Type="http://schemas.openxmlformats.org/officeDocument/2006/relationships/image" Target="../media/image19.png"/><Relationship Id="rId16" Type="http://schemas.openxmlformats.org/officeDocument/2006/relationships/image" Target="../media/image9.png"/><Relationship Id="rId20" Type="http://schemas.openxmlformats.org/officeDocument/2006/relationships/image" Target="../media/image12.svg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6.svg"/><Relationship Id="rId24" Type="http://schemas.openxmlformats.org/officeDocument/2006/relationships/image" Target="../media/image15.png"/><Relationship Id="rId32" Type="http://schemas.openxmlformats.org/officeDocument/2006/relationships/slide" Target="slide7.xml"/><Relationship Id="rId5" Type="http://schemas.openxmlformats.org/officeDocument/2006/relationships/image" Target="../media/image37.png"/><Relationship Id="rId15" Type="http://schemas.openxmlformats.org/officeDocument/2006/relationships/slide" Target="slide12.xml"/><Relationship Id="rId23" Type="http://schemas.openxmlformats.org/officeDocument/2006/relationships/image" Target="../media/image14.svg"/><Relationship Id="rId28" Type="http://schemas.openxmlformats.org/officeDocument/2006/relationships/image" Target="../media/image17.svg"/><Relationship Id="rId36" Type="http://schemas.openxmlformats.org/officeDocument/2006/relationships/slide" Target="slide11.xml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31" Type="http://schemas.openxmlformats.org/officeDocument/2006/relationships/slide" Target="slide6.xml"/><Relationship Id="rId4" Type="http://schemas.openxmlformats.org/officeDocument/2006/relationships/image" Target="../media/image21.svg"/><Relationship Id="rId9" Type="http://schemas.openxmlformats.org/officeDocument/2006/relationships/slide" Target="slide3.xml"/><Relationship Id="rId14" Type="http://schemas.openxmlformats.org/officeDocument/2006/relationships/image" Target="../media/image8.svg"/><Relationship Id="rId22" Type="http://schemas.openxmlformats.org/officeDocument/2006/relationships/image" Target="../media/image13.png"/><Relationship Id="rId27" Type="http://schemas.openxmlformats.org/officeDocument/2006/relationships/image" Target="../media/image16.png"/><Relationship Id="rId30" Type="http://schemas.openxmlformats.org/officeDocument/2006/relationships/slide" Target="slide5.xml"/><Relationship Id="rId35" Type="http://schemas.openxmlformats.org/officeDocument/2006/relationships/slide" Target="slide10.xml"/><Relationship Id="rId8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slide" Target="slide13.xml"/><Relationship Id="rId26" Type="http://schemas.openxmlformats.org/officeDocument/2006/relationships/slide" Target="slide14.xml"/><Relationship Id="rId3" Type="http://schemas.openxmlformats.org/officeDocument/2006/relationships/image" Target="../media/image20.png"/><Relationship Id="rId21" Type="http://schemas.openxmlformats.org/officeDocument/2006/relationships/hyperlink" Target="http://localhost:8080/" TargetMode="External"/><Relationship Id="rId34" Type="http://schemas.openxmlformats.org/officeDocument/2006/relationships/slide" Target="slide9.xml"/><Relationship Id="rId7" Type="http://schemas.openxmlformats.org/officeDocument/2006/relationships/image" Target="../media/image3.png"/><Relationship Id="rId12" Type="http://schemas.openxmlformats.org/officeDocument/2006/relationships/slide" Target="slide4.xml"/><Relationship Id="rId17" Type="http://schemas.openxmlformats.org/officeDocument/2006/relationships/image" Target="../media/image10.svg"/><Relationship Id="rId25" Type="http://schemas.openxmlformats.org/officeDocument/2006/relationships/image" Target="../media/image1.png"/><Relationship Id="rId33" Type="http://schemas.openxmlformats.org/officeDocument/2006/relationships/slide" Target="slide8.xml"/><Relationship Id="rId2" Type="http://schemas.openxmlformats.org/officeDocument/2006/relationships/image" Target="../media/image19.png"/><Relationship Id="rId16" Type="http://schemas.openxmlformats.org/officeDocument/2006/relationships/image" Target="../media/image9.png"/><Relationship Id="rId20" Type="http://schemas.openxmlformats.org/officeDocument/2006/relationships/image" Target="../media/image12.svg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6.svg"/><Relationship Id="rId24" Type="http://schemas.openxmlformats.org/officeDocument/2006/relationships/image" Target="../media/image15.png"/><Relationship Id="rId32" Type="http://schemas.openxmlformats.org/officeDocument/2006/relationships/slide" Target="slide7.xml"/><Relationship Id="rId5" Type="http://schemas.openxmlformats.org/officeDocument/2006/relationships/image" Target="../media/image38.png"/><Relationship Id="rId15" Type="http://schemas.openxmlformats.org/officeDocument/2006/relationships/slide" Target="slide12.xml"/><Relationship Id="rId23" Type="http://schemas.openxmlformats.org/officeDocument/2006/relationships/image" Target="../media/image14.svg"/><Relationship Id="rId28" Type="http://schemas.openxmlformats.org/officeDocument/2006/relationships/image" Target="../media/image17.svg"/><Relationship Id="rId36" Type="http://schemas.openxmlformats.org/officeDocument/2006/relationships/slide" Target="slide11.xml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31" Type="http://schemas.openxmlformats.org/officeDocument/2006/relationships/slide" Target="slide6.xml"/><Relationship Id="rId4" Type="http://schemas.openxmlformats.org/officeDocument/2006/relationships/image" Target="../media/image21.svg"/><Relationship Id="rId9" Type="http://schemas.openxmlformats.org/officeDocument/2006/relationships/slide" Target="slide3.xml"/><Relationship Id="rId14" Type="http://schemas.openxmlformats.org/officeDocument/2006/relationships/image" Target="../media/image8.svg"/><Relationship Id="rId22" Type="http://schemas.openxmlformats.org/officeDocument/2006/relationships/image" Target="../media/image13.png"/><Relationship Id="rId27" Type="http://schemas.openxmlformats.org/officeDocument/2006/relationships/image" Target="../media/image16.png"/><Relationship Id="rId30" Type="http://schemas.openxmlformats.org/officeDocument/2006/relationships/slide" Target="slide5.xml"/><Relationship Id="rId35" Type="http://schemas.openxmlformats.org/officeDocument/2006/relationships/slide" Target="slide10.xml"/><Relationship Id="rId8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slide" Target="slide13.xml"/><Relationship Id="rId26" Type="http://schemas.openxmlformats.org/officeDocument/2006/relationships/slide" Target="slide14.xml"/><Relationship Id="rId3" Type="http://schemas.openxmlformats.org/officeDocument/2006/relationships/image" Target="../media/image20.png"/><Relationship Id="rId21" Type="http://schemas.openxmlformats.org/officeDocument/2006/relationships/hyperlink" Target="http://localhost:8080/" TargetMode="External"/><Relationship Id="rId34" Type="http://schemas.openxmlformats.org/officeDocument/2006/relationships/slide" Target="slide9.xml"/><Relationship Id="rId7" Type="http://schemas.openxmlformats.org/officeDocument/2006/relationships/image" Target="../media/image3.png"/><Relationship Id="rId12" Type="http://schemas.openxmlformats.org/officeDocument/2006/relationships/slide" Target="slide4.xml"/><Relationship Id="rId17" Type="http://schemas.openxmlformats.org/officeDocument/2006/relationships/image" Target="../media/image10.svg"/><Relationship Id="rId25" Type="http://schemas.openxmlformats.org/officeDocument/2006/relationships/image" Target="../media/image1.png"/><Relationship Id="rId33" Type="http://schemas.openxmlformats.org/officeDocument/2006/relationships/slide" Target="slide8.xml"/><Relationship Id="rId2" Type="http://schemas.openxmlformats.org/officeDocument/2006/relationships/image" Target="../media/image19.png"/><Relationship Id="rId16" Type="http://schemas.openxmlformats.org/officeDocument/2006/relationships/image" Target="../media/image9.png"/><Relationship Id="rId20" Type="http://schemas.openxmlformats.org/officeDocument/2006/relationships/image" Target="../media/image12.svg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6.svg"/><Relationship Id="rId24" Type="http://schemas.openxmlformats.org/officeDocument/2006/relationships/image" Target="../media/image15.png"/><Relationship Id="rId32" Type="http://schemas.openxmlformats.org/officeDocument/2006/relationships/slide" Target="slide7.xml"/><Relationship Id="rId5" Type="http://schemas.openxmlformats.org/officeDocument/2006/relationships/image" Target="../media/image39.png"/><Relationship Id="rId15" Type="http://schemas.openxmlformats.org/officeDocument/2006/relationships/slide" Target="slide12.xml"/><Relationship Id="rId23" Type="http://schemas.openxmlformats.org/officeDocument/2006/relationships/image" Target="../media/image14.svg"/><Relationship Id="rId28" Type="http://schemas.openxmlformats.org/officeDocument/2006/relationships/image" Target="../media/image17.svg"/><Relationship Id="rId36" Type="http://schemas.openxmlformats.org/officeDocument/2006/relationships/slide" Target="slide11.xml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31" Type="http://schemas.openxmlformats.org/officeDocument/2006/relationships/slide" Target="slide6.xml"/><Relationship Id="rId4" Type="http://schemas.openxmlformats.org/officeDocument/2006/relationships/image" Target="../media/image21.svg"/><Relationship Id="rId9" Type="http://schemas.openxmlformats.org/officeDocument/2006/relationships/slide" Target="slide3.xml"/><Relationship Id="rId14" Type="http://schemas.openxmlformats.org/officeDocument/2006/relationships/image" Target="../media/image8.svg"/><Relationship Id="rId22" Type="http://schemas.openxmlformats.org/officeDocument/2006/relationships/image" Target="../media/image13.png"/><Relationship Id="rId27" Type="http://schemas.openxmlformats.org/officeDocument/2006/relationships/image" Target="../media/image16.png"/><Relationship Id="rId30" Type="http://schemas.openxmlformats.org/officeDocument/2006/relationships/slide" Target="slide5.xml"/><Relationship Id="rId35" Type="http://schemas.openxmlformats.org/officeDocument/2006/relationships/slide" Target="slide10.xml"/><Relationship Id="rId8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slide" Target="slide13.xml"/><Relationship Id="rId26" Type="http://schemas.openxmlformats.org/officeDocument/2006/relationships/slide" Target="slide14.xml"/><Relationship Id="rId3" Type="http://schemas.openxmlformats.org/officeDocument/2006/relationships/image" Target="../media/image20.png"/><Relationship Id="rId21" Type="http://schemas.openxmlformats.org/officeDocument/2006/relationships/hyperlink" Target="http://localhost:8080/" TargetMode="External"/><Relationship Id="rId34" Type="http://schemas.openxmlformats.org/officeDocument/2006/relationships/slide" Target="slide9.xml"/><Relationship Id="rId7" Type="http://schemas.openxmlformats.org/officeDocument/2006/relationships/image" Target="../media/image3.png"/><Relationship Id="rId12" Type="http://schemas.openxmlformats.org/officeDocument/2006/relationships/slide" Target="slide4.xml"/><Relationship Id="rId17" Type="http://schemas.openxmlformats.org/officeDocument/2006/relationships/image" Target="../media/image10.svg"/><Relationship Id="rId25" Type="http://schemas.openxmlformats.org/officeDocument/2006/relationships/image" Target="../media/image1.png"/><Relationship Id="rId33" Type="http://schemas.openxmlformats.org/officeDocument/2006/relationships/slide" Target="slide8.xml"/><Relationship Id="rId2" Type="http://schemas.openxmlformats.org/officeDocument/2006/relationships/image" Target="../media/image19.png"/><Relationship Id="rId16" Type="http://schemas.openxmlformats.org/officeDocument/2006/relationships/image" Target="../media/image9.png"/><Relationship Id="rId20" Type="http://schemas.openxmlformats.org/officeDocument/2006/relationships/image" Target="../media/image12.svg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6.svg"/><Relationship Id="rId24" Type="http://schemas.openxmlformats.org/officeDocument/2006/relationships/image" Target="../media/image15.png"/><Relationship Id="rId32" Type="http://schemas.openxmlformats.org/officeDocument/2006/relationships/slide" Target="slide7.xml"/><Relationship Id="rId5" Type="http://schemas.openxmlformats.org/officeDocument/2006/relationships/image" Target="../media/image40.png"/><Relationship Id="rId15" Type="http://schemas.openxmlformats.org/officeDocument/2006/relationships/slide" Target="slide12.xml"/><Relationship Id="rId23" Type="http://schemas.openxmlformats.org/officeDocument/2006/relationships/image" Target="../media/image14.svg"/><Relationship Id="rId28" Type="http://schemas.openxmlformats.org/officeDocument/2006/relationships/image" Target="../media/image17.svg"/><Relationship Id="rId36" Type="http://schemas.openxmlformats.org/officeDocument/2006/relationships/slide" Target="slide11.xml"/><Relationship Id="rId10" Type="http://schemas.openxmlformats.org/officeDocument/2006/relationships/image" Target="../media/image5.png"/><Relationship Id="rId19" Type="http://schemas.openxmlformats.org/officeDocument/2006/relationships/image" Target="../media/image11.png"/><Relationship Id="rId31" Type="http://schemas.openxmlformats.org/officeDocument/2006/relationships/slide" Target="slide6.xml"/><Relationship Id="rId4" Type="http://schemas.openxmlformats.org/officeDocument/2006/relationships/image" Target="../media/image21.svg"/><Relationship Id="rId9" Type="http://schemas.openxmlformats.org/officeDocument/2006/relationships/slide" Target="slide3.xml"/><Relationship Id="rId14" Type="http://schemas.openxmlformats.org/officeDocument/2006/relationships/image" Target="../media/image8.svg"/><Relationship Id="rId22" Type="http://schemas.openxmlformats.org/officeDocument/2006/relationships/image" Target="../media/image13.png"/><Relationship Id="rId27" Type="http://schemas.openxmlformats.org/officeDocument/2006/relationships/image" Target="../media/image16.png"/><Relationship Id="rId30" Type="http://schemas.openxmlformats.org/officeDocument/2006/relationships/slide" Target="slide5.xml"/><Relationship Id="rId35" Type="http://schemas.openxmlformats.org/officeDocument/2006/relationships/slide" Target="slide10.xml"/><Relationship Id="rId8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A856DD-E462-4D7C-B382-4C0CD22E2D2D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0" y="0"/>
            <a:chExt cx="2352676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DDF576-6DC1-4A5D-A43F-0D9519651216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D1207F-1682-45DF-BBFE-DFDA3446E0C1}"/>
                </a:ext>
              </a:extLst>
            </p:cNvPr>
            <p:cNvGrpSpPr/>
            <p:nvPr/>
          </p:nvGrpSpPr>
          <p:grpSpPr>
            <a:xfrm>
              <a:off x="312811" y="3048001"/>
              <a:ext cx="1968335" cy="296727"/>
              <a:chOff x="312811" y="3048001"/>
              <a:chExt cx="1968335" cy="296727"/>
            </a:xfrm>
          </p:grpSpPr>
          <p:pic>
            <p:nvPicPr>
              <p:cNvPr id="54" name="Graphic 5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1906C651-2059-4D61-8D29-1E6A2BE33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60" name="TextBox 5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D629651-C1C8-4A27-831A-BBB33590834C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81F1DDE-D0AD-4399-9A2C-178DD2958D9C}"/>
                </a:ext>
              </a:extLst>
            </p:cNvPr>
            <p:cNvGrpSpPr/>
            <p:nvPr/>
          </p:nvGrpSpPr>
          <p:grpSpPr>
            <a:xfrm>
              <a:off x="312811" y="3464305"/>
              <a:ext cx="1968335" cy="306000"/>
              <a:chOff x="312811" y="3473243"/>
              <a:chExt cx="1968335" cy="306000"/>
            </a:xfrm>
          </p:grpSpPr>
          <p:pic>
            <p:nvPicPr>
              <p:cNvPr id="55" name="Graphic 5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6436549-DEE6-4CEE-B1C7-8FC5086C4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1" name="TextBox 6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D3B65B9-5AED-4261-8740-3544317D5D61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43EE05-E0DB-4960-92E7-DD92DEF6B493}"/>
                </a:ext>
              </a:extLst>
            </p:cNvPr>
            <p:cNvGrpSpPr/>
            <p:nvPr/>
          </p:nvGrpSpPr>
          <p:grpSpPr>
            <a:xfrm>
              <a:off x="327699" y="3889882"/>
              <a:ext cx="1948731" cy="304800"/>
              <a:chOff x="327699" y="3907758"/>
              <a:chExt cx="1948731" cy="304800"/>
            </a:xfrm>
          </p:grpSpPr>
          <p:pic>
            <p:nvPicPr>
              <p:cNvPr id="56" name="Graphic 5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39FE851-F196-46FC-B9E8-571153CD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62" name="TextBox 6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AF7A5D0-EE1B-42E6-8B9F-F218C46E8236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E08D18-1C07-47BA-901C-9DAF40B3B46F}"/>
                </a:ext>
              </a:extLst>
            </p:cNvPr>
            <p:cNvGrpSpPr/>
            <p:nvPr/>
          </p:nvGrpSpPr>
          <p:grpSpPr>
            <a:xfrm>
              <a:off x="301478" y="4314259"/>
              <a:ext cx="1955901" cy="306000"/>
              <a:chOff x="301478" y="4305321"/>
              <a:chExt cx="1955901" cy="306000"/>
            </a:xfrm>
          </p:grpSpPr>
          <p:pic>
            <p:nvPicPr>
              <p:cNvPr id="58" name="Graphic 5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5FA5275-CEF5-4A18-81EB-031A93CB4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01478" y="4305321"/>
                <a:ext cx="328667" cy="306000"/>
              </a:xfrm>
              <a:prstGeom prst="rect">
                <a:avLst/>
              </a:prstGeom>
            </p:spPr>
          </p:pic>
          <p:sp>
            <p:nvSpPr>
              <p:cNvPr id="64" name="TextBox 6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4196844-E7F2-4E01-BEE5-EA990B4A46B2}"/>
                  </a:ext>
                </a:extLst>
              </p:cNvPr>
              <p:cNvSpPr txBox="1"/>
              <p:nvPr/>
            </p:nvSpPr>
            <p:spPr>
              <a:xfrm>
                <a:off x="695370" y="4319821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EAE1DDD-77A4-46D1-B601-FFF2B2005C79}"/>
                </a:ext>
              </a:extLst>
            </p:cNvPr>
            <p:cNvGrpSpPr/>
            <p:nvPr/>
          </p:nvGrpSpPr>
          <p:grpSpPr>
            <a:xfrm>
              <a:off x="312811" y="4739835"/>
              <a:ext cx="1953937" cy="306000"/>
              <a:chOff x="312811" y="4739835"/>
              <a:chExt cx="1953937" cy="306000"/>
            </a:xfrm>
          </p:grpSpPr>
          <p:pic>
            <p:nvPicPr>
              <p:cNvPr id="59" name="Graphic 5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4C338D3-6397-4B3B-B5F0-5A3E736BF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12811" y="4739835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5" name="TextBox 6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E75B7F94-F885-4B8C-BB05-453459DEE1CC}"/>
                  </a:ext>
                </a:extLst>
              </p:cNvPr>
              <p:cNvSpPr txBox="1"/>
              <p:nvPr/>
            </p:nvSpPr>
            <p:spPr>
              <a:xfrm>
                <a:off x="704739" y="4749587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39" name="Graphic 38">
              <a:hlinkClick r:id="rId17"/>
              <a:extLst>
                <a:ext uri="{FF2B5EF4-FFF2-40B4-BE49-F238E27FC236}">
                  <a16:creationId xmlns:a16="http://schemas.microsoft.com/office/drawing/2014/main" id="{15B94AC4-A3E3-4086-8B01-210E6CD1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00FF103-28FF-43BC-B4A0-86C414196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DDEBBA-7041-4A05-A362-6903505D8E8D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35160D6-C455-45D3-A414-C7F4A4F3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48" name="Graphic 47">
              <a:hlinkClick r:id="rId22" action="ppaction://hlinksldjump"/>
              <a:extLst>
                <a:ext uri="{FF2B5EF4-FFF2-40B4-BE49-F238E27FC236}">
                  <a16:creationId xmlns:a16="http://schemas.microsoft.com/office/drawing/2014/main" id="{4B6C179F-B2F5-495B-B6B7-D6FEC391C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FB6B625-EAC3-4CE3-B067-1D260CE37471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hlinkClick r:id="rId22" action="ppaction://hlinksldjump"/>
              <a:extLst>
                <a:ext uri="{FF2B5EF4-FFF2-40B4-BE49-F238E27FC236}">
                  <a16:creationId xmlns:a16="http://schemas.microsoft.com/office/drawing/2014/main" id="{5B8EAF2A-6D60-410F-B01B-70BBEF12A119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52" name="Rectangle: Rounded Corners 51">
              <a:hlinkClick r:id="rId25" action="ppaction://hlinksldjump"/>
              <a:extLst>
                <a:ext uri="{FF2B5EF4-FFF2-40B4-BE49-F238E27FC236}">
                  <a16:creationId xmlns:a16="http://schemas.microsoft.com/office/drawing/2014/main" id="{544EDD5F-754E-4B51-BE7A-E6DAAD1AE9DF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D56C861C-B751-4ADC-8461-BD3FCCC71498}"/>
                </a:ext>
              </a:extLst>
            </p:cNvPr>
            <p:cNvSpPr/>
            <p:nvPr/>
          </p:nvSpPr>
          <p:spPr>
            <a:xfrm rot="5400000">
              <a:off x="-162000" y="3177000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4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E3E57E-4F29-482E-89BF-4FEFD630A5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46858" y="5951416"/>
            <a:ext cx="1389818" cy="468000"/>
          </a:xfrm>
          <a:prstGeom prst="rect">
            <a:avLst/>
          </a:prstGeom>
        </p:spPr>
      </p:pic>
      <p:pic>
        <p:nvPicPr>
          <p:cNvPr id="36" name="Picture 66">
            <a:extLst>
              <a:ext uri="{FF2B5EF4-FFF2-40B4-BE49-F238E27FC236}">
                <a16:creationId xmlns:a16="http://schemas.microsoft.com/office/drawing/2014/main" id="{68EC8918-109D-4A10-8322-E9A1C51C34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01" y="5951416"/>
            <a:ext cx="1399455" cy="46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8ADA1F69-8E59-4E7E-AD2E-9C18038D2DAC}"/>
              </a:ext>
            </a:extLst>
          </p:cNvPr>
          <p:cNvSpPr txBox="1">
            <a:spLocks/>
          </p:cNvSpPr>
          <p:nvPr/>
        </p:nvSpPr>
        <p:spPr>
          <a:xfrm>
            <a:off x="4455858" y="545860"/>
            <a:ext cx="4813072" cy="34947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pPr algn="ctr"/>
            <a:r>
              <a:rPr lang="pt-PT" sz="4400" b="1" dirty="0">
                <a:solidFill>
                  <a:srgbClr val="98C33D"/>
                </a:solidFill>
              </a:rPr>
              <a:t>Projeto </a:t>
            </a:r>
            <a:br>
              <a:rPr lang="pt-PT" sz="4400" b="1" dirty="0">
                <a:solidFill>
                  <a:srgbClr val="98C33D"/>
                </a:solidFill>
              </a:rPr>
            </a:br>
            <a:r>
              <a:rPr lang="pt-PT" sz="4400" b="1" dirty="0">
                <a:solidFill>
                  <a:srgbClr val="98C33D"/>
                </a:solidFill>
              </a:rPr>
              <a:t>Centro Hospitalar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E7436CD6-972E-431D-A08C-334AE5DCB6E4}"/>
              </a:ext>
            </a:extLst>
          </p:cNvPr>
          <p:cNvSpPr txBox="1">
            <a:spLocks/>
          </p:cNvSpPr>
          <p:nvPr/>
        </p:nvSpPr>
        <p:spPr>
          <a:xfrm>
            <a:off x="5157705" y="5079728"/>
            <a:ext cx="3409379" cy="69460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>
                <a:solidFill>
                  <a:srgbClr val="31ADE0"/>
                </a:solidFill>
              </a:rPr>
              <a:t>Desenvolvimento</a:t>
            </a:r>
          </a:p>
        </p:txBody>
      </p:sp>
      <p:pic>
        <p:nvPicPr>
          <p:cNvPr id="44" name="Picture 65" descr="Colorful ink in water">
            <a:extLst>
              <a:ext uri="{FF2B5EF4-FFF2-40B4-BE49-F238E27FC236}">
                <a16:creationId xmlns:a16="http://schemas.microsoft.com/office/drawing/2014/main" id="{B5711F1D-FDEA-4D0C-8CE1-C2E923574CF1}"/>
              </a:ext>
            </a:extLst>
          </p:cNvPr>
          <p:cNvPicPr/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3680537" y="1805693"/>
            <a:ext cx="6363714" cy="324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9714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3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Funcionalidades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FDC09-1AC4-4DDD-8FD6-91D8DD043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242" y="1943222"/>
            <a:ext cx="8790266" cy="442948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3630467-B36C-4848-860C-DA95B18194EC}"/>
              </a:ext>
            </a:extLst>
          </p:cNvPr>
          <p:cNvGrpSpPr/>
          <p:nvPr/>
        </p:nvGrpSpPr>
        <p:grpSpPr>
          <a:xfrm>
            <a:off x="-8610" y="0"/>
            <a:ext cx="2361286" cy="6858000"/>
            <a:chOff x="-8610" y="0"/>
            <a:chExt cx="2361286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8A555F-FB1B-4A99-A1BF-357217FB2045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1DA3FB-2590-4B6E-A2B8-CFBF7F5EA402}"/>
                </a:ext>
              </a:extLst>
            </p:cNvPr>
            <p:cNvGrpSpPr/>
            <p:nvPr/>
          </p:nvGrpSpPr>
          <p:grpSpPr>
            <a:xfrm>
              <a:off x="312811" y="2746156"/>
              <a:ext cx="1968335" cy="296727"/>
              <a:chOff x="312811" y="3048001"/>
              <a:chExt cx="1968335" cy="296727"/>
            </a:xfrm>
          </p:grpSpPr>
          <p:pic>
            <p:nvPicPr>
              <p:cNvPr id="61" name="Graphic 6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48F9135-6B57-4E1B-BD61-413386E49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62" name="TextBox 6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F4AECE4-20D0-4B05-AED5-E76CF577FCE4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78144BE-9C0E-42CA-BF36-F8F598BF4E2C}"/>
                </a:ext>
              </a:extLst>
            </p:cNvPr>
            <p:cNvGrpSpPr/>
            <p:nvPr/>
          </p:nvGrpSpPr>
          <p:grpSpPr>
            <a:xfrm>
              <a:off x="312811" y="3162460"/>
              <a:ext cx="1968335" cy="306000"/>
              <a:chOff x="312811" y="3473243"/>
              <a:chExt cx="1968335" cy="306000"/>
            </a:xfrm>
          </p:grpSpPr>
          <p:pic>
            <p:nvPicPr>
              <p:cNvPr id="59" name="Graphic 5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EDC1312-FC1B-4BC4-BED3-1E00CAEF0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0" name="TextBox 5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4DF21A5-8CAC-4D09-A0F7-339794AA4BA5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8542E2F-04B2-424C-99BA-2050F898D22B}"/>
                </a:ext>
              </a:extLst>
            </p:cNvPr>
            <p:cNvGrpSpPr/>
            <p:nvPr/>
          </p:nvGrpSpPr>
          <p:grpSpPr>
            <a:xfrm>
              <a:off x="327699" y="3588037"/>
              <a:ext cx="1948731" cy="304800"/>
              <a:chOff x="327699" y="3907758"/>
              <a:chExt cx="1948731" cy="304800"/>
            </a:xfrm>
          </p:grpSpPr>
          <p:pic>
            <p:nvPicPr>
              <p:cNvPr id="57" name="Graphic 5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03013F9-97E6-41EF-9AF2-E4B4BF988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58" name="TextBox 5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C830B2D-1FB1-4525-9482-87D3E1C5DA2B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9660991-693B-49AD-ACA1-C39D02B8EE37}"/>
                </a:ext>
              </a:extLst>
            </p:cNvPr>
            <p:cNvGrpSpPr/>
            <p:nvPr/>
          </p:nvGrpSpPr>
          <p:grpSpPr>
            <a:xfrm>
              <a:off x="301478" y="5255289"/>
              <a:ext cx="1955901" cy="306000"/>
              <a:chOff x="301478" y="5548196"/>
              <a:chExt cx="1955901" cy="306000"/>
            </a:xfrm>
          </p:grpSpPr>
          <p:pic>
            <p:nvPicPr>
              <p:cNvPr id="55" name="Graphic 5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0D2381F-0756-49B0-98DB-D2054D3F0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1478" y="5548196"/>
                <a:ext cx="328667" cy="306000"/>
              </a:xfrm>
              <a:prstGeom prst="rect">
                <a:avLst/>
              </a:prstGeom>
            </p:spPr>
          </p:pic>
          <p:sp>
            <p:nvSpPr>
              <p:cNvPr id="56" name="TextBox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C9871F0-5C21-4DE4-A150-9454F7601314}"/>
                  </a:ext>
                </a:extLst>
              </p:cNvPr>
              <p:cNvSpPr txBox="1"/>
              <p:nvPr/>
            </p:nvSpPr>
            <p:spPr>
              <a:xfrm>
                <a:off x="695370" y="5562696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6F52E89-D2B1-43A0-B939-414463440516}"/>
                </a:ext>
              </a:extLst>
            </p:cNvPr>
            <p:cNvGrpSpPr/>
            <p:nvPr/>
          </p:nvGrpSpPr>
          <p:grpSpPr>
            <a:xfrm>
              <a:off x="312811" y="5680865"/>
              <a:ext cx="1953937" cy="306000"/>
              <a:chOff x="312811" y="5982710"/>
              <a:chExt cx="1953937" cy="306000"/>
            </a:xfrm>
          </p:grpSpPr>
          <p:pic>
            <p:nvPicPr>
              <p:cNvPr id="53" name="Graphic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E9B2361-327C-4CAD-8820-683291FF0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12811" y="5982710"/>
                <a:ext cx="306000" cy="306000"/>
              </a:xfrm>
              <a:prstGeom prst="rect">
                <a:avLst/>
              </a:prstGeom>
            </p:spPr>
          </p:pic>
          <p:sp>
            <p:nvSpPr>
              <p:cNvPr id="54" name="TextBox 5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667D4D0-BE49-4CFC-878E-8AD81F46CFBA}"/>
                  </a:ext>
                </a:extLst>
              </p:cNvPr>
              <p:cNvSpPr txBox="1"/>
              <p:nvPr/>
            </p:nvSpPr>
            <p:spPr>
              <a:xfrm>
                <a:off x="704739" y="59924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44" name="Graphic 43">
              <a:hlinkClick r:id="rId21"/>
              <a:extLst>
                <a:ext uri="{FF2B5EF4-FFF2-40B4-BE49-F238E27FC236}">
                  <a16:creationId xmlns:a16="http://schemas.microsoft.com/office/drawing/2014/main" id="{FB8884B9-1AA9-49EF-A64E-95E2E7A8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B99E635-AE21-4A2A-B610-666DA286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2E1365-44E1-4B7B-9F74-64068D703B12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9CE7018-072A-4A81-BFFF-E1DD7C60F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48" name="Graphic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9E1104E5-E5EB-45CE-B70B-12BD1DCE0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F29E1FB-F0FF-4E13-839F-CE7C55613EA7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7B7D3E88-3C1A-4E25-8CF5-698297D65E18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51" name="Rectangle: Rounded Corners 50">
              <a:hlinkClick r:id="rId29" action="ppaction://hlinksldjump"/>
              <a:extLst>
                <a:ext uri="{FF2B5EF4-FFF2-40B4-BE49-F238E27FC236}">
                  <a16:creationId xmlns:a16="http://schemas.microsoft.com/office/drawing/2014/main" id="{70194093-6752-4B7D-8129-D9D24750B762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84D4BE92-50EA-476A-A89D-347773737F4C}"/>
                </a:ext>
              </a:extLst>
            </p:cNvPr>
            <p:cNvSpPr/>
            <p:nvPr/>
          </p:nvSpPr>
          <p:spPr>
            <a:xfrm rot="5400000">
              <a:off x="-170610" y="3722436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B976AA0-44DD-467C-96AB-99E2CBDCDC16}"/>
              </a:ext>
            </a:extLst>
          </p:cNvPr>
          <p:cNvGrpSpPr/>
          <p:nvPr/>
        </p:nvGrpSpPr>
        <p:grpSpPr>
          <a:xfrm>
            <a:off x="116588" y="4052245"/>
            <a:ext cx="2227479" cy="1014160"/>
            <a:chOff x="116588" y="4052245"/>
            <a:chExt cx="2227479" cy="1014160"/>
          </a:xfrm>
        </p:grpSpPr>
        <p:sp>
          <p:nvSpPr>
            <p:cNvPr id="64" name="TextBox 63">
              <a:hlinkClick r:id="rId12" action="ppaction://hlinksldjump"/>
              <a:extLst>
                <a:ext uri="{FF2B5EF4-FFF2-40B4-BE49-F238E27FC236}">
                  <a16:creationId xmlns:a16="http://schemas.microsoft.com/office/drawing/2014/main" id="{EF68D5DD-7868-461A-ABF3-B2438CBB1BCF}"/>
                </a:ext>
              </a:extLst>
            </p:cNvPr>
            <p:cNvSpPr txBox="1"/>
            <p:nvPr/>
          </p:nvSpPr>
          <p:spPr>
            <a:xfrm>
              <a:off x="116589" y="4052245"/>
              <a:ext cx="1287796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Adicionar Utilizador</a:t>
              </a:r>
            </a:p>
          </p:txBody>
        </p:sp>
        <p:sp>
          <p:nvSpPr>
            <p:cNvPr id="65" name="TextBox 64">
              <a:hlinkClick r:id="rId30" action="ppaction://hlinksldjump"/>
              <a:extLst>
                <a:ext uri="{FF2B5EF4-FFF2-40B4-BE49-F238E27FC236}">
                  <a16:creationId xmlns:a16="http://schemas.microsoft.com/office/drawing/2014/main" id="{EA89775D-4750-4972-BDB9-DC35FEF65F25}"/>
                </a:ext>
              </a:extLst>
            </p:cNvPr>
            <p:cNvSpPr txBox="1"/>
            <p:nvPr/>
          </p:nvSpPr>
          <p:spPr>
            <a:xfrm>
              <a:off x="116588" y="4240997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Landing</a:t>
              </a:r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Page</a:t>
              </a:r>
              <a:endParaRPr lang="pt-PT" sz="10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TextBox 65">
              <a:hlinkClick r:id="rId31" action="ppaction://hlinksldjump"/>
              <a:extLst>
                <a:ext uri="{FF2B5EF4-FFF2-40B4-BE49-F238E27FC236}">
                  <a16:creationId xmlns:a16="http://schemas.microsoft.com/office/drawing/2014/main" id="{A2D28EF4-AA49-43CB-B576-9B1222FF3743}"/>
                </a:ext>
              </a:extLst>
            </p:cNvPr>
            <p:cNvSpPr txBox="1"/>
            <p:nvPr/>
          </p:nvSpPr>
          <p:spPr>
            <a:xfrm>
              <a:off x="116588" y="4444133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Marcar Consulta</a:t>
              </a:r>
            </a:p>
          </p:txBody>
        </p:sp>
        <p:sp>
          <p:nvSpPr>
            <p:cNvPr id="67" name="TextBox 66">
              <a:hlinkClick r:id="rId32" action="ppaction://hlinksldjump"/>
              <a:extLst>
                <a:ext uri="{FF2B5EF4-FFF2-40B4-BE49-F238E27FC236}">
                  <a16:creationId xmlns:a16="http://schemas.microsoft.com/office/drawing/2014/main" id="{B698A347-062C-4830-ACE8-AB3AE383E0C1}"/>
                </a:ext>
              </a:extLst>
            </p:cNvPr>
            <p:cNvSpPr txBox="1"/>
            <p:nvPr/>
          </p:nvSpPr>
          <p:spPr>
            <a:xfrm>
              <a:off x="116588" y="4647269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Consulta</a:t>
              </a:r>
            </a:p>
          </p:txBody>
        </p:sp>
        <p:sp>
          <p:nvSpPr>
            <p:cNvPr id="68" name="TextBox 67">
              <a:hlinkClick r:id="rId33" action="ppaction://hlinksldjump"/>
              <a:extLst>
                <a:ext uri="{FF2B5EF4-FFF2-40B4-BE49-F238E27FC236}">
                  <a16:creationId xmlns:a16="http://schemas.microsoft.com/office/drawing/2014/main" id="{06C4C903-2509-4AE7-AE92-49EE5183BE3D}"/>
                </a:ext>
              </a:extLst>
            </p:cNvPr>
            <p:cNvSpPr txBox="1"/>
            <p:nvPr/>
          </p:nvSpPr>
          <p:spPr>
            <a:xfrm>
              <a:off x="116588" y="4850405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Lista de Consultas</a:t>
              </a:r>
            </a:p>
          </p:txBody>
        </p:sp>
        <p:sp>
          <p:nvSpPr>
            <p:cNvPr id="69" name="TextBox 68">
              <a:hlinkClick r:id="rId34" action="ppaction://hlinksldjump"/>
              <a:extLst>
                <a:ext uri="{FF2B5EF4-FFF2-40B4-BE49-F238E27FC236}">
                  <a16:creationId xmlns:a16="http://schemas.microsoft.com/office/drawing/2014/main" id="{384EF55D-D823-479F-904F-7EAD2287EF22}"/>
                </a:ext>
              </a:extLst>
            </p:cNvPr>
            <p:cNvSpPr txBox="1"/>
            <p:nvPr/>
          </p:nvSpPr>
          <p:spPr>
            <a:xfrm>
              <a:off x="1404385" y="4221488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Factura</a:t>
              </a:r>
            </a:p>
          </p:txBody>
        </p:sp>
        <p:sp>
          <p:nvSpPr>
            <p:cNvPr id="70" name="TextBox 69">
              <a:hlinkClick r:id="rId35" action="ppaction://hlinksldjump"/>
              <a:extLst>
                <a:ext uri="{FF2B5EF4-FFF2-40B4-BE49-F238E27FC236}">
                  <a16:creationId xmlns:a16="http://schemas.microsoft.com/office/drawing/2014/main" id="{8F438559-131A-4FF3-86D4-AA44A650E25D}"/>
                </a:ext>
              </a:extLst>
            </p:cNvPr>
            <p:cNvSpPr txBox="1"/>
            <p:nvPr/>
          </p:nvSpPr>
          <p:spPr>
            <a:xfrm>
              <a:off x="1404385" y="4424624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Mensagens</a:t>
              </a:r>
            </a:p>
          </p:txBody>
        </p:sp>
        <p:sp>
          <p:nvSpPr>
            <p:cNvPr id="71" name="TextBox 70">
              <a:hlinkClick r:id="rId36" action="ppaction://hlinksldjump"/>
              <a:extLst>
                <a:ext uri="{FF2B5EF4-FFF2-40B4-BE49-F238E27FC236}">
                  <a16:creationId xmlns:a16="http://schemas.microsoft.com/office/drawing/2014/main" id="{B71509A2-FD58-4E5A-9FAA-FBD5F13D5CA3}"/>
                </a:ext>
              </a:extLst>
            </p:cNvPr>
            <p:cNvSpPr txBox="1"/>
            <p:nvPr/>
          </p:nvSpPr>
          <p:spPr>
            <a:xfrm>
              <a:off x="1404385" y="4627760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Outras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1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EA92E1F-4BF6-40AC-A7AD-56599A984A6F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spcCol="108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Comunicação com </a:t>
            </a:r>
            <a:r>
              <a:rPr lang="pt-BR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API de faturação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Informação guardada em </a:t>
            </a:r>
            <a:r>
              <a:rPr lang="pt-BR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rPr>
              <a:t>Base de Dados 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5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Manutenção automática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Fecho de consultas antigas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Fecho de consultas marcadas, mas não realizadas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5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Geração automática de vagas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Outras Funcionalidades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11</a:t>
            </a:fld>
            <a:endParaRPr lang="en-US" dirty="0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3C111554-69FD-446D-B936-6527CFB49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64067" y="4044569"/>
            <a:ext cx="1267200" cy="12672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2B14AD1-8A4D-4293-B15B-A5CFA577D64C}"/>
              </a:ext>
            </a:extLst>
          </p:cNvPr>
          <p:cNvGrpSpPr/>
          <p:nvPr/>
        </p:nvGrpSpPr>
        <p:grpSpPr>
          <a:xfrm>
            <a:off x="8302083" y="2677862"/>
            <a:ext cx="3484335" cy="1268850"/>
            <a:chOff x="7993244" y="3994936"/>
            <a:chExt cx="3484335" cy="1268850"/>
          </a:xfrm>
        </p:grpSpPr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A2BA1E64-60B6-4FB0-87B6-4A526D5EE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22" b="94889" l="10000" r="90000">
                          <a14:foregroundMark x1="28778" y1="48889" x2="29333" y2="69222"/>
                          <a14:foregroundMark x1="33444" y1="53333" x2="31778" y2="76667"/>
                          <a14:foregroundMark x1="48111" y1="50444" x2="44222" y2="73444"/>
                          <a14:foregroundMark x1="54556" y1="51333" x2="55778" y2="72667"/>
                          <a14:foregroundMark x1="43444" y1="52889" x2="59000" y2="50667"/>
                          <a14:foregroundMark x1="59667" y1="54778" x2="57000" y2="73000"/>
                          <a14:foregroundMark x1="70222" y1="48889" x2="69667" y2="62111"/>
                          <a14:foregroundMark x1="69667" y1="62111" x2="75556" y2="68000"/>
                          <a14:foregroundMark x1="31222" y1="49667" x2="29111" y2="59222"/>
                          <a14:foregroundMark x1="38889" y1="24000" x2="73222" y2="19889"/>
                          <a14:foregroundMark x1="73222" y1="19889" x2="73000" y2="8556"/>
                          <a14:foregroundMark x1="73000" y1="8556" x2="36333" y2="5111"/>
                          <a14:foregroundMark x1="36333" y1="5111" x2="24667" y2="7000"/>
                          <a14:foregroundMark x1="24667" y1="7000" x2="16667" y2="14778"/>
                          <a14:foregroundMark x1="16667" y1="14778" x2="26333" y2="23222"/>
                          <a14:foregroundMark x1="26333" y1="23222" x2="38111" y2="22778"/>
                          <a14:foregroundMark x1="38111" y1="22778" x2="43000" y2="23222"/>
                          <a14:foregroundMark x1="49111" y1="27111" x2="74778" y2="22889"/>
                          <a14:foregroundMark x1="74778" y1="22889" x2="80444" y2="17556"/>
                          <a14:foregroundMark x1="81222" y1="16889" x2="73444" y2="8222"/>
                          <a14:foregroundMark x1="73444" y1="8222" x2="37889" y2="4111"/>
                          <a14:foregroundMark x1="37889" y1="4111" x2="27556" y2="5556"/>
                          <a14:foregroundMark x1="62889" y1="13000" x2="51778" y2="11556"/>
                          <a14:foregroundMark x1="51778" y1="11556" x2="39889" y2="15444"/>
                          <a14:foregroundMark x1="40111" y1="12222" x2="33333" y2="22333"/>
                          <a14:foregroundMark x1="33333" y1="22333" x2="34667" y2="23444"/>
                          <a14:foregroundMark x1="39111" y1="12667" x2="29778" y2="14667"/>
                          <a14:foregroundMark x1="53333" y1="3333" x2="75333" y2="8889"/>
                          <a14:foregroundMark x1="75333" y1="8889" x2="81222" y2="17556"/>
                          <a14:foregroundMark x1="34889" y1="48667" x2="27111" y2="57667"/>
                          <a14:foregroundMark x1="27111" y1="57667" x2="25889" y2="68556"/>
                          <a14:foregroundMark x1="38333" y1="20333" x2="53778" y2="19556"/>
                          <a14:foregroundMark x1="39333" y1="95000" x2="59111" y2="94889"/>
                          <a14:foregroundMark x1="59111" y1="94889" x2="66556" y2="92000"/>
                          <a14:foregroundMark x1="68444" y1="62111" x2="76778" y2="69667"/>
                          <a14:foregroundMark x1="76778" y1="69667" x2="77556" y2="69222"/>
                          <a14:foregroundMark x1="43222" y1="53889" x2="43444" y2="64556"/>
                          <a14:foregroundMark x1="28111" y1="48667" x2="26556" y2="57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11570" y="3997777"/>
              <a:ext cx="1266009" cy="1266009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3B0CF926-2307-4DDF-89A2-6005AA154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93244" y="3994936"/>
              <a:ext cx="1267200" cy="12672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1EA015-5362-41D8-8667-F26009BC584A}"/>
              </a:ext>
            </a:extLst>
          </p:cNvPr>
          <p:cNvGrpSpPr/>
          <p:nvPr/>
        </p:nvGrpSpPr>
        <p:grpSpPr>
          <a:xfrm>
            <a:off x="-8610" y="0"/>
            <a:ext cx="2361286" cy="6858000"/>
            <a:chOff x="-8610" y="0"/>
            <a:chExt cx="2361286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C126949-9EE0-433C-B9A6-7F8032F81C76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84A997B-98DA-49B9-8052-02ABDF017F0D}"/>
                </a:ext>
              </a:extLst>
            </p:cNvPr>
            <p:cNvGrpSpPr/>
            <p:nvPr/>
          </p:nvGrpSpPr>
          <p:grpSpPr>
            <a:xfrm>
              <a:off x="312811" y="2746156"/>
              <a:ext cx="1968335" cy="296727"/>
              <a:chOff x="312811" y="3048001"/>
              <a:chExt cx="1968335" cy="296727"/>
            </a:xfrm>
          </p:grpSpPr>
          <p:pic>
            <p:nvPicPr>
              <p:cNvPr id="68" name="Graphic 6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04DE231-687D-4EF6-808E-89D3092D1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69" name="TextBox 6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609271B-3656-440F-9403-AAE7EBE9BBFC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6ADB840-3E62-4C95-9A2F-FCD1358CE236}"/>
                </a:ext>
              </a:extLst>
            </p:cNvPr>
            <p:cNvGrpSpPr/>
            <p:nvPr/>
          </p:nvGrpSpPr>
          <p:grpSpPr>
            <a:xfrm>
              <a:off x="312811" y="3162460"/>
              <a:ext cx="1968335" cy="306000"/>
              <a:chOff x="312811" y="3473243"/>
              <a:chExt cx="1968335" cy="306000"/>
            </a:xfrm>
          </p:grpSpPr>
          <p:pic>
            <p:nvPicPr>
              <p:cNvPr id="66" name="Graphic 6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E22D6587-7C3F-4E27-B0B9-C2190CD7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7" name="TextBox 6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3E9C90F-0533-47F9-8685-8A615F89090C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AEC233C-A1FE-483D-92AE-0DA18B91D4C4}"/>
                </a:ext>
              </a:extLst>
            </p:cNvPr>
            <p:cNvGrpSpPr/>
            <p:nvPr/>
          </p:nvGrpSpPr>
          <p:grpSpPr>
            <a:xfrm>
              <a:off x="327699" y="3588037"/>
              <a:ext cx="1948731" cy="304800"/>
              <a:chOff x="327699" y="3907758"/>
              <a:chExt cx="1948731" cy="304800"/>
            </a:xfrm>
          </p:grpSpPr>
          <p:pic>
            <p:nvPicPr>
              <p:cNvPr id="64" name="Graphic 6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1457620-6D81-42D6-9784-40523DF1D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65" name="TextBox 6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1F2A353-9531-48D2-9628-57CD7D26C887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5C2A1FC-0F2B-4C86-B693-4E34C4B8914C}"/>
                </a:ext>
              </a:extLst>
            </p:cNvPr>
            <p:cNvGrpSpPr/>
            <p:nvPr/>
          </p:nvGrpSpPr>
          <p:grpSpPr>
            <a:xfrm>
              <a:off x="301478" y="5255289"/>
              <a:ext cx="1955901" cy="306000"/>
              <a:chOff x="301478" y="5548196"/>
              <a:chExt cx="1955901" cy="306000"/>
            </a:xfrm>
          </p:grpSpPr>
          <p:pic>
            <p:nvPicPr>
              <p:cNvPr id="62" name="Graphic 6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3DD7FE16-400F-4E61-8AC8-CE3B0825C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1478" y="5548196"/>
                <a:ext cx="328667" cy="306000"/>
              </a:xfrm>
              <a:prstGeom prst="rect">
                <a:avLst/>
              </a:prstGeom>
            </p:spPr>
          </p:pic>
          <p:sp>
            <p:nvSpPr>
              <p:cNvPr id="63" name="TextBox 62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FB8D771B-1547-491B-B850-A214B6B0F240}"/>
                  </a:ext>
                </a:extLst>
              </p:cNvPr>
              <p:cNvSpPr txBox="1"/>
              <p:nvPr/>
            </p:nvSpPr>
            <p:spPr>
              <a:xfrm>
                <a:off x="695370" y="5562696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0DB8CCA-7C76-4753-98CD-EE66330638BC}"/>
                </a:ext>
              </a:extLst>
            </p:cNvPr>
            <p:cNvGrpSpPr/>
            <p:nvPr/>
          </p:nvGrpSpPr>
          <p:grpSpPr>
            <a:xfrm>
              <a:off x="312811" y="5680865"/>
              <a:ext cx="1953937" cy="306000"/>
              <a:chOff x="312811" y="5982710"/>
              <a:chExt cx="1953937" cy="306000"/>
            </a:xfrm>
          </p:grpSpPr>
          <p:pic>
            <p:nvPicPr>
              <p:cNvPr id="60" name="Graphic 5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D34E42AF-9E6A-409B-ACE7-B51810158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312811" y="5982710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1" name="TextBox 60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6A21536-796D-4160-8B32-25165B922F3A}"/>
                  </a:ext>
                </a:extLst>
              </p:cNvPr>
              <p:cNvSpPr txBox="1"/>
              <p:nvPr/>
            </p:nvSpPr>
            <p:spPr>
              <a:xfrm>
                <a:off x="704739" y="59924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51" name="Graphic 50">
              <a:hlinkClick r:id="rId26"/>
              <a:extLst>
                <a:ext uri="{FF2B5EF4-FFF2-40B4-BE49-F238E27FC236}">
                  <a16:creationId xmlns:a16="http://schemas.microsoft.com/office/drawing/2014/main" id="{05412F9F-7124-4EF3-AFC6-5016D7B5A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D922FD-99E1-4513-94C6-E56E3E5DA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4D42925-FD98-4A7D-ADCE-C568BCB7DFB5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4" name="Picture 5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968A6BD-82A5-44A4-8AE6-D26D8FFFE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55" name="Graphic 54">
              <a:hlinkClick r:id="rId31" action="ppaction://hlinksldjump"/>
              <a:extLst>
                <a:ext uri="{FF2B5EF4-FFF2-40B4-BE49-F238E27FC236}">
                  <a16:creationId xmlns:a16="http://schemas.microsoft.com/office/drawing/2014/main" id="{5798CBBC-17C8-4438-8287-652F1A078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9E92FD3-B852-4F2D-A695-B1854C3F8B1E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hlinkClick r:id="rId31" action="ppaction://hlinksldjump"/>
              <a:extLst>
                <a:ext uri="{FF2B5EF4-FFF2-40B4-BE49-F238E27FC236}">
                  <a16:creationId xmlns:a16="http://schemas.microsoft.com/office/drawing/2014/main" id="{D7ACA169-B729-444C-837C-BD6881A358DD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58" name="Rectangle: Rounded Corners 57">
              <a:hlinkClick r:id="rId34" action="ppaction://hlinksldjump"/>
              <a:extLst>
                <a:ext uri="{FF2B5EF4-FFF2-40B4-BE49-F238E27FC236}">
                  <a16:creationId xmlns:a16="http://schemas.microsoft.com/office/drawing/2014/main" id="{3B4EFBB6-81C0-4C81-A244-D7A17D65B200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05789C72-1459-4E00-A6DA-807D03A9A4AC}"/>
                </a:ext>
              </a:extLst>
            </p:cNvPr>
            <p:cNvSpPr/>
            <p:nvPr/>
          </p:nvSpPr>
          <p:spPr>
            <a:xfrm rot="5400000">
              <a:off x="-170610" y="3722436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48255EA-8517-4075-A30E-1B58A4682E4C}"/>
              </a:ext>
            </a:extLst>
          </p:cNvPr>
          <p:cNvGrpSpPr/>
          <p:nvPr/>
        </p:nvGrpSpPr>
        <p:grpSpPr>
          <a:xfrm>
            <a:off x="116588" y="4052245"/>
            <a:ext cx="2227479" cy="1014160"/>
            <a:chOff x="116588" y="4052245"/>
            <a:chExt cx="2227479" cy="1014160"/>
          </a:xfrm>
        </p:grpSpPr>
        <p:sp>
          <p:nvSpPr>
            <p:cNvPr id="71" name="TextBox 70">
              <a:hlinkClick r:id="rId17" action="ppaction://hlinksldjump"/>
              <a:extLst>
                <a:ext uri="{FF2B5EF4-FFF2-40B4-BE49-F238E27FC236}">
                  <a16:creationId xmlns:a16="http://schemas.microsoft.com/office/drawing/2014/main" id="{BF233BBE-E2AE-4F39-B599-DF44BE296079}"/>
                </a:ext>
              </a:extLst>
            </p:cNvPr>
            <p:cNvSpPr txBox="1"/>
            <p:nvPr/>
          </p:nvSpPr>
          <p:spPr>
            <a:xfrm>
              <a:off x="116589" y="4052245"/>
              <a:ext cx="1287796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Adicionar Utilizador</a:t>
              </a:r>
            </a:p>
          </p:txBody>
        </p:sp>
        <p:sp>
          <p:nvSpPr>
            <p:cNvPr id="72" name="TextBox 71">
              <a:hlinkClick r:id="rId35" action="ppaction://hlinksldjump"/>
              <a:extLst>
                <a:ext uri="{FF2B5EF4-FFF2-40B4-BE49-F238E27FC236}">
                  <a16:creationId xmlns:a16="http://schemas.microsoft.com/office/drawing/2014/main" id="{25C30DE2-EDAD-4839-801F-3D23B5D4A177}"/>
                </a:ext>
              </a:extLst>
            </p:cNvPr>
            <p:cNvSpPr txBox="1"/>
            <p:nvPr/>
          </p:nvSpPr>
          <p:spPr>
            <a:xfrm>
              <a:off x="116588" y="4240997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Landing</a:t>
              </a:r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Page</a:t>
              </a:r>
              <a:endParaRPr lang="pt-PT" sz="10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73" name="TextBox 72">
              <a:hlinkClick r:id="rId36" action="ppaction://hlinksldjump"/>
              <a:extLst>
                <a:ext uri="{FF2B5EF4-FFF2-40B4-BE49-F238E27FC236}">
                  <a16:creationId xmlns:a16="http://schemas.microsoft.com/office/drawing/2014/main" id="{9F591E52-B77E-4B3E-A254-B706212850F4}"/>
                </a:ext>
              </a:extLst>
            </p:cNvPr>
            <p:cNvSpPr txBox="1"/>
            <p:nvPr/>
          </p:nvSpPr>
          <p:spPr>
            <a:xfrm>
              <a:off x="116588" y="4444133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Marcar Consulta</a:t>
              </a:r>
            </a:p>
          </p:txBody>
        </p:sp>
        <p:sp>
          <p:nvSpPr>
            <p:cNvPr id="74" name="TextBox 73">
              <a:hlinkClick r:id="rId37" action="ppaction://hlinksldjump"/>
              <a:extLst>
                <a:ext uri="{FF2B5EF4-FFF2-40B4-BE49-F238E27FC236}">
                  <a16:creationId xmlns:a16="http://schemas.microsoft.com/office/drawing/2014/main" id="{55247CF4-5485-4583-B52F-35A2BB586739}"/>
                </a:ext>
              </a:extLst>
            </p:cNvPr>
            <p:cNvSpPr txBox="1"/>
            <p:nvPr/>
          </p:nvSpPr>
          <p:spPr>
            <a:xfrm>
              <a:off x="116588" y="4647269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Consulta</a:t>
              </a:r>
            </a:p>
          </p:txBody>
        </p:sp>
        <p:sp>
          <p:nvSpPr>
            <p:cNvPr id="75" name="TextBox 74">
              <a:hlinkClick r:id="rId38" action="ppaction://hlinksldjump"/>
              <a:extLst>
                <a:ext uri="{FF2B5EF4-FFF2-40B4-BE49-F238E27FC236}">
                  <a16:creationId xmlns:a16="http://schemas.microsoft.com/office/drawing/2014/main" id="{5077C498-37F9-4BBD-97FF-0A1EB8B6FEE1}"/>
                </a:ext>
              </a:extLst>
            </p:cNvPr>
            <p:cNvSpPr txBox="1"/>
            <p:nvPr/>
          </p:nvSpPr>
          <p:spPr>
            <a:xfrm>
              <a:off x="116588" y="4850405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Lista de Consultas</a:t>
              </a:r>
            </a:p>
          </p:txBody>
        </p:sp>
        <p:sp>
          <p:nvSpPr>
            <p:cNvPr id="76" name="TextBox 75">
              <a:hlinkClick r:id="rId39" action="ppaction://hlinksldjump"/>
              <a:extLst>
                <a:ext uri="{FF2B5EF4-FFF2-40B4-BE49-F238E27FC236}">
                  <a16:creationId xmlns:a16="http://schemas.microsoft.com/office/drawing/2014/main" id="{CE161375-1A4C-4222-9DD2-51C85CC9C987}"/>
                </a:ext>
              </a:extLst>
            </p:cNvPr>
            <p:cNvSpPr txBox="1"/>
            <p:nvPr/>
          </p:nvSpPr>
          <p:spPr>
            <a:xfrm>
              <a:off x="1404385" y="4221488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Factura</a:t>
              </a:r>
            </a:p>
          </p:txBody>
        </p:sp>
        <p:sp>
          <p:nvSpPr>
            <p:cNvPr id="78" name="TextBox 77">
              <a:hlinkClick r:id="rId40" action="ppaction://hlinksldjump"/>
              <a:extLst>
                <a:ext uri="{FF2B5EF4-FFF2-40B4-BE49-F238E27FC236}">
                  <a16:creationId xmlns:a16="http://schemas.microsoft.com/office/drawing/2014/main" id="{DCA20C2C-6F4E-4624-8037-207FEDAE4F7A}"/>
                </a:ext>
              </a:extLst>
            </p:cNvPr>
            <p:cNvSpPr txBox="1"/>
            <p:nvPr/>
          </p:nvSpPr>
          <p:spPr>
            <a:xfrm>
              <a:off x="1404385" y="4424624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Mensagens</a:t>
              </a:r>
            </a:p>
          </p:txBody>
        </p:sp>
        <p:sp>
          <p:nvSpPr>
            <p:cNvPr id="79" name="TextBox 78">
              <a:hlinkClick r:id="rId41" action="ppaction://hlinksldjump"/>
              <a:extLst>
                <a:ext uri="{FF2B5EF4-FFF2-40B4-BE49-F238E27FC236}">
                  <a16:creationId xmlns:a16="http://schemas.microsoft.com/office/drawing/2014/main" id="{1261E22C-A084-4233-BA2F-A99243108D6C}"/>
                </a:ext>
              </a:extLst>
            </p:cNvPr>
            <p:cNvSpPr txBox="1"/>
            <p:nvPr/>
          </p:nvSpPr>
          <p:spPr>
            <a:xfrm>
              <a:off x="1404385" y="4627760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Outras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69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D76ED59-43AA-46C8-8066-DB8ADF55A369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spcCol="108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Comunicação de JavaScript com o Servidor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Diminuição do tempo de resposta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Render dos elementos em tempo real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Recuperação de Palavra-Passe por  e-mail ou telemóvel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Adicionar notificações e avisos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Notificação da chamada para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Aviso 24h antes da consulta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Pagamento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Layout responsivo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Melhorias Propostas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12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288B659-3EAA-41E6-A78B-AD022907E737}"/>
              </a:ext>
            </a:extLst>
          </p:cNvPr>
          <p:cNvGrpSpPr/>
          <p:nvPr/>
        </p:nvGrpSpPr>
        <p:grpSpPr>
          <a:xfrm>
            <a:off x="-8709" y="0"/>
            <a:ext cx="2361385" cy="6858000"/>
            <a:chOff x="-8709" y="0"/>
            <a:chExt cx="2361385" cy="6858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FD2D5E2-C474-4142-9472-9D66C8AF25DC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E8A13A1-1C64-41EC-9C7F-9423057C4AD3}"/>
                </a:ext>
              </a:extLst>
            </p:cNvPr>
            <p:cNvGrpSpPr/>
            <p:nvPr/>
          </p:nvGrpSpPr>
          <p:grpSpPr>
            <a:xfrm>
              <a:off x="312811" y="3048001"/>
              <a:ext cx="1968335" cy="296727"/>
              <a:chOff x="312811" y="3048001"/>
              <a:chExt cx="1968335" cy="296727"/>
            </a:xfrm>
          </p:grpSpPr>
          <p:pic>
            <p:nvPicPr>
              <p:cNvPr id="87" name="Graphic 8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A6D3928-FD66-44D7-875C-511103378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88" name="TextBox 8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0188EA6-571E-473B-9088-F59D6DBB857A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234508F-BB05-4E14-8CD3-297F293253E1}"/>
                </a:ext>
              </a:extLst>
            </p:cNvPr>
            <p:cNvGrpSpPr/>
            <p:nvPr/>
          </p:nvGrpSpPr>
          <p:grpSpPr>
            <a:xfrm>
              <a:off x="312811" y="3464305"/>
              <a:ext cx="1968335" cy="306000"/>
              <a:chOff x="312811" y="3473243"/>
              <a:chExt cx="1968335" cy="306000"/>
            </a:xfrm>
          </p:grpSpPr>
          <p:pic>
            <p:nvPicPr>
              <p:cNvPr id="85" name="Graphic 8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1F3FC01-12CD-474E-B9B9-A98463F30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6" name="TextBox 8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FAE605E-157E-4CEA-8590-6A8B413C64C6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3B9BA24-3219-4DC8-B566-D45EED7B8ADD}"/>
                </a:ext>
              </a:extLst>
            </p:cNvPr>
            <p:cNvGrpSpPr/>
            <p:nvPr/>
          </p:nvGrpSpPr>
          <p:grpSpPr>
            <a:xfrm>
              <a:off x="327699" y="3889882"/>
              <a:ext cx="1948731" cy="304800"/>
              <a:chOff x="327699" y="3907758"/>
              <a:chExt cx="1948731" cy="304800"/>
            </a:xfrm>
          </p:grpSpPr>
          <p:pic>
            <p:nvPicPr>
              <p:cNvPr id="83" name="Graphic 8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3D83334-FF72-4D82-982C-09282E867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84" name="TextBox 8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469CEE9-188B-44EB-8176-7348EF82195E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C0723A-0A32-490E-B7B5-68711A5D1EA2}"/>
                </a:ext>
              </a:extLst>
            </p:cNvPr>
            <p:cNvGrpSpPr/>
            <p:nvPr/>
          </p:nvGrpSpPr>
          <p:grpSpPr>
            <a:xfrm>
              <a:off x="301478" y="4314259"/>
              <a:ext cx="1955901" cy="306000"/>
              <a:chOff x="301478" y="4305321"/>
              <a:chExt cx="1955901" cy="306000"/>
            </a:xfrm>
          </p:grpSpPr>
          <p:pic>
            <p:nvPicPr>
              <p:cNvPr id="81" name="Graphic 8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8439508-F6D1-460B-BD89-67E1EC271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01478" y="4305321"/>
                <a:ext cx="328667" cy="306000"/>
              </a:xfrm>
              <a:prstGeom prst="rect">
                <a:avLst/>
              </a:prstGeom>
            </p:spPr>
          </p:pic>
          <p:sp>
            <p:nvSpPr>
              <p:cNvPr id="82" name="TextBox 8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EFB943BF-69C5-4052-9E75-8EBDAFC40FBF}"/>
                  </a:ext>
                </a:extLst>
              </p:cNvPr>
              <p:cNvSpPr txBox="1"/>
              <p:nvPr/>
            </p:nvSpPr>
            <p:spPr>
              <a:xfrm>
                <a:off x="695370" y="4319821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FD95B56-5234-4B89-8DED-DD7F69230406}"/>
                </a:ext>
              </a:extLst>
            </p:cNvPr>
            <p:cNvGrpSpPr/>
            <p:nvPr/>
          </p:nvGrpSpPr>
          <p:grpSpPr>
            <a:xfrm>
              <a:off x="312811" y="4739835"/>
              <a:ext cx="1953937" cy="306000"/>
              <a:chOff x="312811" y="4739835"/>
              <a:chExt cx="1953937" cy="306000"/>
            </a:xfrm>
          </p:grpSpPr>
          <p:pic>
            <p:nvPicPr>
              <p:cNvPr id="79" name="Graphic 7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D663C21-22C1-4096-B30D-22D3019E1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12811" y="4739835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0" name="TextBox 7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D6EF84F-B834-49D9-8272-62D08D9B10FC}"/>
                  </a:ext>
                </a:extLst>
              </p:cNvPr>
              <p:cNvSpPr txBox="1"/>
              <p:nvPr/>
            </p:nvSpPr>
            <p:spPr>
              <a:xfrm>
                <a:off x="704739" y="4749587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69" name="Graphic 68">
              <a:hlinkClick r:id="rId20"/>
              <a:extLst>
                <a:ext uri="{FF2B5EF4-FFF2-40B4-BE49-F238E27FC236}">
                  <a16:creationId xmlns:a16="http://schemas.microsoft.com/office/drawing/2014/main" id="{3FF958FC-C067-4CD8-8DCB-1CDB0E0B4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DAD8308-91A7-4D14-AF6D-80ACE06A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C98E37B-B69D-4726-AD6A-F96C88DFECC5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72" name="Picture 7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8C15CFF-2AA8-4365-B683-95B11A566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73" name="Graphic 72">
              <a:hlinkClick r:id="rId25" action="ppaction://hlinksldjump"/>
              <a:extLst>
                <a:ext uri="{FF2B5EF4-FFF2-40B4-BE49-F238E27FC236}">
                  <a16:creationId xmlns:a16="http://schemas.microsoft.com/office/drawing/2014/main" id="{07534377-9D45-4A70-A11A-B387332D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590EEA1-5D92-466A-B497-3DB1DE066F90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hlinkClick r:id="rId25" action="ppaction://hlinksldjump"/>
              <a:extLst>
                <a:ext uri="{FF2B5EF4-FFF2-40B4-BE49-F238E27FC236}">
                  <a16:creationId xmlns:a16="http://schemas.microsoft.com/office/drawing/2014/main" id="{C1293E23-7EF9-4C97-8167-9953D4EE60A4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76" name="Rectangle: Rounded Corners 75">
              <a:hlinkClick r:id="rId28" action="ppaction://hlinksldjump"/>
              <a:extLst>
                <a:ext uri="{FF2B5EF4-FFF2-40B4-BE49-F238E27FC236}">
                  <a16:creationId xmlns:a16="http://schemas.microsoft.com/office/drawing/2014/main" id="{365E50C7-EB9F-48F3-BC90-19A92E1631FE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79EEA5F3-15BE-4C13-B120-DCAEBD54D014}"/>
                </a:ext>
              </a:extLst>
            </p:cNvPr>
            <p:cNvSpPr/>
            <p:nvPr/>
          </p:nvSpPr>
          <p:spPr>
            <a:xfrm rot="5400000">
              <a:off x="-170709" y="4449258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21E3977E-600F-47FE-B096-6DBC33767520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66236" r="-6465"/>
          <a:stretch/>
        </p:blipFill>
        <p:spPr>
          <a:xfrm>
            <a:off x="10282334" y="2224224"/>
            <a:ext cx="494505" cy="7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9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DB5DE7F-D72C-4F91-8E92-7A522D176D5F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spcCol="108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Aplicação funcional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Segurança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Palavra-passe encriptada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Acessos controlados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Interface comum para todos os tipos de utilizadores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Conclusão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B5930-A46F-4C76-AEAD-936B4A50FA76}"/>
              </a:ext>
            </a:extLst>
          </p:cNvPr>
          <p:cNvGrpSpPr/>
          <p:nvPr/>
        </p:nvGrpSpPr>
        <p:grpSpPr>
          <a:xfrm>
            <a:off x="9065166" y="2891563"/>
            <a:ext cx="2271510" cy="1469358"/>
            <a:chOff x="8751826" y="2743200"/>
            <a:chExt cx="2584850" cy="167204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D5D5A49-6FA4-4FFE-9833-AFF892C3002D}"/>
                </a:ext>
              </a:extLst>
            </p:cNvPr>
            <p:cNvSpPr/>
            <p:nvPr/>
          </p:nvSpPr>
          <p:spPr>
            <a:xfrm>
              <a:off x="8751826" y="2743200"/>
              <a:ext cx="2584850" cy="1672046"/>
            </a:xfrm>
            <a:prstGeom prst="roundRect">
              <a:avLst>
                <a:gd name="adj" fmla="val 781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50660C-5640-4827-889A-39A5E4F015C2}"/>
                </a:ext>
              </a:extLst>
            </p:cNvPr>
            <p:cNvSpPr/>
            <p:nvPr/>
          </p:nvSpPr>
          <p:spPr>
            <a:xfrm>
              <a:off x="8830491" y="2821127"/>
              <a:ext cx="2429692" cy="271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D57F77-6F19-475F-A93B-CB69D77F45DE}"/>
                </a:ext>
              </a:extLst>
            </p:cNvPr>
            <p:cNvSpPr/>
            <p:nvPr/>
          </p:nvSpPr>
          <p:spPr>
            <a:xfrm>
              <a:off x="8830491" y="3197203"/>
              <a:ext cx="2429692" cy="114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9116816-390C-46C3-8233-1B0C226EB2E0}"/>
                </a:ext>
              </a:extLst>
            </p:cNvPr>
            <p:cNvSpPr/>
            <p:nvPr/>
          </p:nvSpPr>
          <p:spPr>
            <a:xfrm>
              <a:off x="9230738" y="2872300"/>
              <a:ext cx="162000" cy="162000"/>
            </a:xfrm>
            <a:prstGeom prst="ellipse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7B79821-DB1C-4BAC-BC27-A272F5CF2874}"/>
                </a:ext>
              </a:extLst>
            </p:cNvPr>
            <p:cNvSpPr/>
            <p:nvPr/>
          </p:nvSpPr>
          <p:spPr>
            <a:xfrm>
              <a:off x="8965081" y="2872300"/>
              <a:ext cx="162000" cy="162000"/>
            </a:xfrm>
            <a:prstGeom prst="ellipse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3EA0650-836D-4DD1-9DF2-A293581C1297}"/>
                </a:ext>
              </a:extLst>
            </p:cNvPr>
            <p:cNvSpPr/>
            <p:nvPr/>
          </p:nvSpPr>
          <p:spPr>
            <a:xfrm>
              <a:off x="9496395" y="2872300"/>
              <a:ext cx="162000" cy="162000"/>
            </a:xfrm>
            <a:prstGeom prst="ellipse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66AE911-5DAB-4195-926C-51635968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40221" y="3306514"/>
              <a:ext cx="808059" cy="808059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B1EABD2-A809-4618-8892-297C31E621AE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0" y="0"/>
            <a:chExt cx="2352676" cy="685800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DDD2B61-2089-447B-B66E-A781D65E5AA8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8306A8B-A773-49F3-B8F9-7C763373053E}"/>
                </a:ext>
              </a:extLst>
            </p:cNvPr>
            <p:cNvGrpSpPr/>
            <p:nvPr/>
          </p:nvGrpSpPr>
          <p:grpSpPr>
            <a:xfrm>
              <a:off x="312811" y="3048001"/>
              <a:ext cx="1968335" cy="296727"/>
              <a:chOff x="312811" y="3048001"/>
              <a:chExt cx="1968335" cy="296727"/>
            </a:xfrm>
          </p:grpSpPr>
          <p:pic>
            <p:nvPicPr>
              <p:cNvPr id="116" name="Graphic 1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2D9FD3A-4DBF-41B1-A0BF-DDB6009DF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117" name="TextBox 1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5847A67-5A7E-49D4-B7F8-E388860C291E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4E50FA2-86C1-49E0-9995-FAE9494EE065}"/>
                </a:ext>
              </a:extLst>
            </p:cNvPr>
            <p:cNvGrpSpPr/>
            <p:nvPr/>
          </p:nvGrpSpPr>
          <p:grpSpPr>
            <a:xfrm>
              <a:off x="312811" y="3464305"/>
              <a:ext cx="1968335" cy="306000"/>
              <a:chOff x="312811" y="3473243"/>
              <a:chExt cx="1968335" cy="306000"/>
            </a:xfrm>
          </p:grpSpPr>
          <p:pic>
            <p:nvPicPr>
              <p:cNvPr id="114" name="Graphic 1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07648D9-346A-446E-8A19-7838F29A8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15" name="TextBox 114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3D680D2-1234-4A54-99CD-C54988ADDC78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6CFF260-5C6B-4BBA-9256-D8559C60B5AB}"/>
                </a:ext>
              </a:extLst>
            </p:cNvPr>
            <p:cNvGrpSpPr/>
            <p:nvPr/>
          </p:nvGrpSpPr>
          <p:grpSpPr>
            <a:xfrm>
              <a:off x="327699" y="3889882"/>
              <a:ext cx="1948731" cy="304800"/>
              <a:chOff x="327699" y="3907758"/>
              <a:chExt cx="1948731" cy="304800"/>
            </a:xfrm>
          </p:grpSpPr>
          <p:pic>
            <p:nvPicPr>
              <p:cNvPr id="112" name="Graphic 11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DF90EE0-CCE0-4D6F-BDBD-FDB1E8F71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113" name="TextBox 1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0EB80BC-6A0F-409E-88C5-664DC0A6BD18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D9D2586-092B-4A6C-B691-D2E7E385ECB1}"/>
                </a:ext>
              </a:extLst>
            </p:cNvPr>
            <p:cNvGrpSpPr/>
            <p:nvPr/>
          </p:nvGrpSpPr>
          <p:grpSpPr>
            <a:xfrm>
              <a:off x="301478" y="4314259"/>
              <a:ext cx="1955901" cy="306000"/>
              <a:chOff x="301478" y="4305321"/>
              <a:chExt cx="1955901" cy="306000"/>
            </a:xfrm>
          </p:grpSpPr>
          <p:pic>
            <p:nvPicPr>
              <p:cNvPr id="110" name="Graphic 10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1571DBFA-D934-4A55-8DF6-687A5B0A7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1478" y="4305321"/>
                <a:ext cx="328667" cy="306000"/>
              </a:xfrm>
              <a:prstGeom prst="rect">
                <a:avLst/>
              </a:prstGeom>
            </p:spPr>
          </p:pic>
          <p:sp>
            <p:nvSpPr>
              <p:cNvPr id="111" name="TextBox 110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C8A0D670-E75D-41BB-B1D5-056E97412F2A}"/>
                  </a:ext>
                </a:extLst>
              </p:cNvPr>
              <p:cNvSpPr txBox="1"/>
              <p:nvPr/>
            </p:nvSpPr>
            <p:spPr>
              <a:xfrm>
                <a:off x="695370" y="4319821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7F76294-6CE1-4C4F-9339-E7A968E46536}"/>
                </a:ext>
              </a:extLst>
            </p:cNvPr>
            <p:cNvGrpSpPr/>
            <p:nvPr/>
          </p:nvGrpSpPr>
          <p:grpSpPr>
            <a:xfrm>
              <a:off x="312811" y="4739835"/>
              <a:ext cx="1953937" cy="306000"/>
              <a:chOff x="312811" y="4739835"/>
              <a:chExt cx="1953937" cy="306000"/>
            </a:xfrm>
          </p:grpSpPr>
          <p:pic>
            <p:nvPicPr>
              <p:cNvPr id="108" name="Graphic 10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73FAFDCB-E611-46FE-8E03-5643B1931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12811" y="4739835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9" name="TextBox 108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1FC3FD5-9C3B-453A-9D20-A2BEB7C82276}"/>
                  </a:ext>
                </a:extLst>
              </p:cNvPr>
              <p:cNvSpPr txBox="1"/>
              <p:nvPr/>
            </p:nvSpPr>
            <p:spPr>
              <a:xfrm>
                <a:off x="704739" y="4749587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99" name="Graphic 98">
              <a:hlinkClick r:id="rId22"/>
              <a:extLst>
                <a:ext uri="{FF2B5EF4-FFF2-40B4-BE49-F238E27FC236}">
                  <a16:creationId xmlns:a16="http://schemas.microsoft.com/office/drawing/2014/main" id="{0F0F99E3-89A7-46E7-88B7-21EADCC0C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6B446F3B-A4F8-48C3-B1DD-F58D1031B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F271E05-6119-4CD3-99BE-D5FE2CE64AEE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02" name="Picture 10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C756ECF-98DF-49FC-B675-95AE020E9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103" name="Graphic 102">
              <a:hlinkClick r:id="rId27" action="ppaction://hlinksldjump"/>
              <a:extLst>
                <a:ext uri="{FF2B5EF4-FFF2-40B4-BE49-F238E27FC236}">
                  <a16:creationId xmlns:a16="http://schemas.microsoft.com/office/drawing/2014/main" id="{0A1E4F02-5C7E-4FDD-A084-2EEC0230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EC139F3-6FF1-4115-BCE2-28DC5E43829A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hlinkClick r:id="rId27" action="ppaction://hlinksldjump"/>
              <a:extLst>
                <a:ext uri="{FF2B5EF4-FFF2-40B4-BE49-F238E27FC236}">
                  <a16:creationId xmlns:a16="http://schemas.microsoft.com/office/drawing/2014/main" id="{99FFCE7E-1C13-406B-AFDE-A90C5A45DED8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106" name="Rectangle: Rounded Corners 105">
              <a:hlinkClick r:id="rId30" action="ppaction://hlinksldjump"/>
              <a:extLst>
                <a:ext uri="{FF2B5EF4-FFF2-40B4-BE49-F238E27FC236}">
                  <a16:creationId xmlns:a16="http://schemas.microsoft.com/office/drawing/2014/main" id="{BA32EE7F-5EA5-40A9-80BD-F7CC0C3A857F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8037A153-75E6-490D-87DE-41C8135550DF}"/>
                </a:ext>
              </a:extLst>
            </p:cNvPr>
            <p:cNvSpPr/>
            <p:nvPr/>
          </p:nvSpPr>
          <p:spPr>
            <a:xfrm rot="5400000">
              <a:off x="-162000" y="4867904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25494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9252A86-256E-4417-8E20-4A516FD3A171}"/>
              </a:ext>
            </a:extLst>
          </p:cNvPr>
          <p:cNvSpPr txBox="1">
            <a:spLocks/>
          </p:cNvSpPr>
          <p:nvPr/>
        </p:nvSpPr>
        <p:spPr>
          <a:xfrm>
            <a:off x="4455858" y="545860"/>
            <a:ext cx="4813072" cy="34947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pPr algn="ctr"/>
            <a:r>
              <a:rPr lang="pt-PT" sz="4400" b="1" dirty="0">
                <a:solidFill>
                  <a:srgbClr val="98C33D"/>
                </a:solidFill>
              </a:rPr>
              <a:t>Obrigado Pela Vossa Atenção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FB55E91E-19D0-4424-A350-BFE12EC489AA}"/>
              </a:ext>
            </a:extLst>
          </p:cNvPr>
          <p:cNvSpPr txBox="1">
            <a:spLocks/>
          </p:cNvSpPr>
          <p:nvPr/>
        </p:nvSpPr>
        <p:spPr>
          <a:xfrm>
            <a:off x="5157705" y="5079728"/>
            <a:ext cx="3409379" cy="69460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>
                <a:solidFill>
                  <a:srgbClr val="31ADE0"/>
                </a:solidFill>
              </a:rPr>
              <a:t>Especial agradecimento à turma B e aos formadores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ECB889-9222-4B45-BD96-B12B0005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858" y="5951416"/>
            <a:ext cx="1389818" cy="468000"/>
          </a:xfrm>
          <a:prstGeom prst="rect">
            <a:avLst/>
          </a:prstGeom>
        </p:spPr>
      </p:pic>
      <p:pic>
        <p:nvPicPr>
          <p:cNvPr id="66" name="Picture 65" descr="Colorful ink in water">
            <a:extLst>
              <a:ext uri="{FF2B5EF4-FFF2-40B4-BE49-F238E27FC236}">
                <a16:creationId xmlns:a16="http://schemas.microsoft.com/office/drawing/2014/main" id="{C5E813BD-DA52-4A46-B073-36E13723FB8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3680537" y="1805693"/>
            <a:ext cx="6363714" cy="324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AF687FD-5471-4520-92C5-680B3DFA2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01" y="5951416"/>
            <a:ext cx="1399455" cy="468000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1015947F-3A38-49B4-8A22-A797579ACBE1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0" y="0"/>
            <a:chExt cx="2352676" cy="685800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F9D2376-9AF2-4FEB-85F8-090B2E47BB93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C29B53A-9BCE-4E5E-8609-2DF803D5288A}"/>
                </a:ext>
              </a:extLst>
            </p:cNvPr>
            <p:cNvGrpSpPr/>
            <p:nvPr/>
          </p:nvGrpSpPr>
          <p:grpSpPr>
            <a:xfrm>
              <a:off x="312811" y="3048001"/>
              <a:ext cx="1968335" cy="296727"/>
              <a:chOff x="312811" y="3048001"/>
              <a:chExt cx="1968335" cy="296727"/>
            </a:xfrm>
          </p:grpSpPr>
          <p:pic>
            <p:nvPicPr>
              <p:cNvPr id="113" name="Graphic 1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4DB145E-C5F3-4E98-BC1F-5C1F9EE7C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114" name="TextBox 1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E966217-DBBF-4CF1-B27E-185ECBAEAB56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EFE0347-78BA-4622-86AD-9F18C92BC7FC}"/>
                </a:ext>
              </a:extLst>
            </p:cNvPr>
            <p:cNvGrpSpPr/>
            <p:nvPr/>
          </p:nvGrpSpPr>
          <p:grpSpPr>
            <a:xfrm>
              <a:off x="312811" y="3464305"/>
              <a:ext cx="1968335" cy="306000"/>
              <a:chOff x="312811" y="3473243"/>
              <a:chExt cx="1968335" cy="306000"/>
            </a:xfrm>
          </p:grpSpPr>
          <p:pic>
            <p:nvPicPr>
              <p:cNvPr id="111" name="Graphic 110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75A3212-F2D9-4913-BF57-A6C1FCF50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12" name="TextBox 11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64D2AB2-6B1A-4022-A5F0-DFEC7C039B73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45BBF02-7A0B-4AE7-A132-65FA852D1B5B}"/>
                </a:ext>
              </a:extLst>
            </p:cNvPr>
            <p:cNvGrpSpPr/>
            <p:nvPr/>
          </p:nvGrpSpPr>
          <p:grpSpPr>
            <a:xfrm>
              <a:off x="327699" y="3889882"/>
              <a:ext cx="1948731" cy="304800"/>
              <a:chOff x="327699" y="3907758"/>
              <a:chExt cx="1948731" cy="304800"/>
            </a:xfrm>
          </p:grpSpPr>
          <p:pic>
            <p:nvPicPr>
              <p:cNvPr id="109" name="Graphic 10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A85275B-931C-4292-A0ED-D2B09B107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110" name="TextBox 10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8ABC1B7-2608-444A-8645-4ECCC8965B2E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BBC4B81-D290-4394-A492-15D97882F84F}"/>
                </a:ext>
              </a:extLst>
            </p:cNvPr>
            <p:cNvGrpSpPr/>
            <p:nvPr/>
          </p:nvGrpSpPr>
          <p:grpSpPr>
            <a:xfrm>
              <a:off x="301478" y="4314259"/>
              <a:ext cx="1955901" cy="306000"/>
              <a:chOff x="301478" y="4305321"/>
              <a:chExt cx="1955901" cy="306000"/>
            </a:xfrm>
          </p:grpSpPr>
          <p:pic>
            <p:nvPicPr>
              <p:cNvPr id="107" name="Graphic 10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AD90762-82D0-46DF-A64F-9E547A804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01478" y="4305321"/>
                <a:ext cx="328667" cy="306000"/>
              </a:xfrm>
              <a:prstGeom prst="rect">
                <a:avLst/>
              </a:prstGeom>
            </p:spPr>
          </p:pic>
          <p:sp>
            <p:nvSpPr>
              <p:cNvPr id="108" name="TextBox 10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AEE5266-1A86-4804-9EDF-3AEB254F3095}"/>
                  </a:ext>
                </a:extLst>
              </p:cNvPr>
              <p:cNvSpPr txBox="1"/>
              <p:nvPr/>
            </p:nvSpPr>
            <p:spPr>
              <a:xfrm>
                <a:off x="695370" y="4319821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F66A2F8-E1B7-4F9D-8153-1C1238446004}"/>
                </a:ext>
              </a:extLst>
            </p:cNvPr>
            <p:cNvGrpSpPr/>
            <p:nvPr/>
          </p:nvGrpSpPr>
          <p:grpSpPr>
            <a:xfrm>
              <a:off x="312811" y="4739835"/>
              <a:ext cx="1953937" cy="306000"/>
              <a:chOff x="312811" y="4739835"/>
              <a:chExt cx="1953937" cy="306000"/>
            </a:xfrm>
          </p:grpSpPr>
          <p:pic>
            <p:nvPicPr>
              <p:cNvPr id="105" name="Graphic 10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F647A24-E308-47E0-9288-8844A5754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12811" y="4739835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6" name="TextBox 10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AE39322-265A-4BB4-B79C-F4C9F42DCA8E}"/>
                  </a:ext>
                </a:extLst>
              </p:cNvPr>
              <p:cNvSpPr txBox="1"/>
              <p:nvPr/>
            </p:nvSpPr>
            <p:spPr>
              <a:xfrm>
                <a:off x="704739" y="4749587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96" name="Graphic 95">
              <a:hlinkClick r:id="rId20"/>
              <a:extLst>
                <a:ext uri="{FF2B5EF4-FFF2-40B4-BE49-F238E27FC236}">
                  <a16:creationId xmlns:a16="http://schemas.microsoft.com/office/drawing/2014/main" id="{996E5DB9-30F7-4BB1-9A55-6E9C664CD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0CAB29A-655D-44D8-91F5-B092E6AB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5F5E570-36B0-4FD7-98A0-043381ACECC5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9" name="Picture 9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8285221-1B3B-4463-819B-465CF6E38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100" name="Graphic 99">
              <a:hlinkClick r:id="rId24" action="ppaction://hlinksldjump"/>
              <a:extLst>
                <a:ext uri="{FF2B5EF4-FFF2-40B4-BE49-F238E27FC236}">
                  <a16:creationId xmlns:a16="http://schemas.microsoft.com/office/drawing/2014/main" id="{5EBCA06A-E987-4A94-A972-F29A4FFF8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F0F4190-850F-4034-962C-80E14B351CDB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hlinkClick r:id="rId24" action="ppaction://hlinksldjump"/>
              <a:extLst>
                <a:ext uri="{FF2B5EF4-FFF2-40B4-BE49-F238E27FC236}">
                  <a16:creationId xmlns:a16="http://schemas.microsoft.com/office/drawing/2014/main" id="{8CEAF338-E70B-47A2-B917-925950566EDC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103" name="Rectangle: Rounded Corners 102">
              <a:hlinkClick r:id="rId27" action="ppaction://hlinksldjump"/>
              <a:extLst>
                <a:ext uri="{FF2B5EF4-FFF2-40B4-BE49-F238E27FC236}">
                  <a16:creationId xmlns:a16="http://schemas.microsoft.com/office/drawing/2014/main" id="{6FFA3FB3-5C2F-460E-A8B9-976FD586DAC6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104" name="Trapezoid 103">
              <a:extLst>
                <a:ext uri="{FF2B5EF4-FFF2-40B4-BE49-F238E27FC236}">
                  <a16:creationId xmlns:a16="http://schemas.microsoft.com/office/drawing/2014/main" id="{2AF0063F-64C0-430C-B718-001A87F916FD}"/>
                </a:ext>
              </a:extLst>
            </p:cNvPr>
            <p:cNvSpPr/>
            <p:nvPr/>
          </p:nvSpPr>
          <p:spPr>
            <a:xfrm rot="5400000">
              <a:off x="-162000" y="6566514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2711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899236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Perfil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B86D58-5B28-496E-8E2C-04AE3BA83433}"/>
              </a:ext>
            </a:extLst>
          </p:cNvPr>
          <p:cNvGrpSpPr/>
          <p:nvPr/>
        </p:nvGrpSpPr>
        <p:grpSpPr>
          <a:xfrm>
            <a:off x="2912038" y="2880548"/>
            <a:ext cx="2076450" cy="1825510"/>
            <a:chOff x="2912038" y="2623373"/>
            <a:chExt cx="2076450" cy="1825510"/>
          </a:xfrm>
        </p:grpSpPr>
        <p:sp>
          <p:nvSpPr>
            <p:cNvPr id="4" name="Oval 3">
              <a:hlinkClick r:id="rId5"/>
              <a:extLst>
                <a:ext uri="{FF2B5EF4-FFF2-40B4-BE49-F238E27FC236}">
                  <a16:creationId xmlns:a16="http://schemas.microsoft.com/office/drawing/2014/main" id="{FC315FC4-864C-479F-96DD-2071115ECE39}"/>
                </a:ext>
              </a:extLst>
            </p:cNvPr>
            <p:cNvSpPr/>
            <p:nvPr/>
          </p:nvSpPr>
          <p:spPr>
            <a:xfrm>
              <a:off x="3331138" y="2623373"/>
              <a:ext cx="1238250" cy="123825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E0325-1484-4A12-8D2A-337FD2D6067C}"/>
                </a:ext>
              </a:extLst>
            </p:cNvPr>
            <p:cNvSpPr txBox="1"/>
            <p:nvPr/>
          </p:nvSpPr>
          <p:spPr>
            <a:xfrm>
              <a:off x="2912038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Carla Nogueira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8F8D86-0AB1-41E9-9114-2BE03DADA05B}"/>
              </a:ext>
            </a:extLst>
          </p:cNvPr>
          <p:cNvGrpSpPr/>
          <p:nvPr/>
        </p:nvGrpSpPr>
        <p:grpSpPr>
          <a:xfrm>
            <a:off x="9382853" y="2880548"/>
            <a:ext cx="2076450" cy="1825510"/>
            <a:chOff x="9382853" y="2623373"/>
            <a:chExt cx="2076450" cy="1825510"/>
          </a:xfrm>
        </p:grpSpPr>
        <p:sp>
          <p:nvSpPr>
            <p:cNvPr id="45" name="Oval 44">
              <a:hlinkClick r:id="rId7"/>
              <a:extLst>
                <a:ext uri="{FF2B5EF4-FFF2-40B4-BE49-F238E27FC236}">
                  <a16:creationId xmlns:a16="http://schemas.microsoft.com/office/drawing/2014/main" id="{9A77FC97-487C-4F5F-B4BD-C954FFBD2654}"/>
                </a:ext>
              </a:extLst>
            </p:cNvPr>
            <p:cNvSpPr/>
            <p:nvPr/>
          </p:nvSpPr>
          <p:spPr>
            <a:xfrm>
              <a:off x="9801953" y="2623373"/>
              <a:ext cx="1238250" cy="1238250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A7DE9E-DA74-46C2-8B25-74C7FF220591}"/>
                </a:ext>
              </a:extLst>
            </p:cNvPr>
            <p:cNvSpPr txBox="1"/>
            <p:nvPr/>
          </p:nvSpPr>
          <p:spPr>
            <a:xfrm>
              <a:off x="9382853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Rodrigo Esteves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B40E1A-C592-4481-ACB6-842F1FAC6714}"/>
              </a:ext>
            </a:extLst>
          </p:cNvPr>
          <p:cNvGrpSpPr/>
          <p:nvPr/>
        </p:nvGrpSpPr>
        <p:grpSpPr>
          <a:xfrm>
            <a:off x="7225914" y="2880548"/>
            <a:ext cx="2076450" cy="1825510"/>
            <a:chOff x="7252694" y="2623373"/>
            <a:chExt cx="2076450" cy="1825510"/>
          </a:xfrm>
        </p:grpSpPr>
        <p:sp>
          <p:nvSpPr>
            <p:cNvPr id="43" name="Oval 42">
              <a:hlinkClick r:id="rId9"/>
              <a:extLst>
                <a:ext uri="{FF2B5EF4-FFF2-40B4-BE49-F238E27FC236}">
                  <a16:creationId xmlns:a16="http://schemas.microsoft.com/office/drawing/2014/main" id="{E72A6BD8-E16E-4108-98E7-FAD64B6C0B4A}"/>
                </a:ext>
              </a:extLst>
            </p:cNvPr>
            <p:cNvSpPr/>
            <p:nvPr/>
          </p:nvSpPr>
          <p:spPr>
            <a:xfrm>
              <a:off x="7671794" y="2623373"/>
              <a:ext cx="1238250" cy="1238250"/>
            </a:xfrm>
            <a:prstGeom prst="ellipse">
              <a:avLst/>
            </a:prstGeom>
            <a:blipFill dpi="0" rotWithShape="1">
              <a:blip r:embed="rId10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5B5142-1FD2-4436-8E19-D1790B156F4B}"/>
                </a:ext>
              </a:extLst>
            </p:cNvPr>
            <p:cNvSpPr txBox="1"/>
            <p:nvPr/>
          </p:nvSpPr>
          <p:spPr>
            <a:xfrm>
              <a:off x="7252694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Pedro André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E1FEE-1FEF-42F4-AFE7-B356413CF64F}"/>
              </a:ext>
            </a:extLst>
          </p:cNvPr>
          <p:cNvGrpSpPr/>
          <p:nvPr/>
        </p:nvGrpSpPr>
        <p:grpSpPr>
          <a:xfrm>
            <a:off x="5068976" y="2880548"/>
            <a:ext cx="2076450" cy="1825510"/>
            <a:chOff x="5149390" y="2623373"/>
            <a:chExt cx="2076450" cy="1825510"/>
          </a:xfrm>
        </p:grpSpPr>
        <p:sp>
          <p:nvSpPr>
            <p:cNvPr id="39" name="Oval 38">
              <a:hlinkClick r:id="rId11"/>
              <a:extLst>
                <a:ext uri="{FF2B5EF4-FFF2-40B4-BE49-F238E27FC236}">
                  <a16:creationId xmlns:a16="http://schemas.microsoft.com/office/drawing/2014/main" id="{932D894E-1D5C-4105-B371-1BBF1A0192C4}"/>
                </a:ext>
              </a:extLst>
            </p:cNvPr>
            <p:cNvSpPr/>
            <p:nvPr/>
          </p:nvSpPr>
          <p:spPr>
            <a:xfrm>
              <a:off x="5568490" y="2623373"/>
              <a:ext cx="1238250" cy="1238250"/>
            </a:xfrm>
            <a:prstGeom prst="ellipse">
              <a:avLst/>
            </a:prstGeom>
            <a:blipFill dpi="0" rotWithShape="1">
              <a:blip r:embed="rId12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A166ED-377E-4BDE-A0AE-56377530076A}"/>
                </a:ext>
              </a:extLst>
            </p:cNvPr>
            <p:cNvSpPr txBox="1"/>
            <p:nvPr/>
          </p:nvSpPr>
          <p:spPr>
            <a:xfrm>
              <a:off x="5149390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Marco Manuel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295205-BD6A-4D60-8188-D417AC11657F}"/>
              </a:ext>
            </a:extLst>
          </p:cNvPr>
          <p:cNvGrpSpPr/>
          <p:nvPr/>
        </p:nvGrpSpPr>
        <p:grpSpPr>
          <a:xfrm>
            <a:off x="3711458" y="4775588"/>
            <a:ext cx="477609" cy="180000"/>
            <a:chOff x="3798937" y="4728809"/>
            <a:chExt cx="477609" cy="180000"/>
          </a:xfrm>
        </p:grpSpPr>
        <p:pic>
          <p:nvPicPr>
            <p:cNvPr id="7" name="Graphic 6">
              <a:hlinkClick r:id="rId5"/>
              <a:extLst>
                <a:ext uri="{FF2B5EF4-FFF2-40B4-BE49-F238E27FC236}">
                  <a16:creationId xmlns:a16="http://schemas.microsoft.com/office/drawing/2014/main" id="{9FA9C4C5-D83B-44C8-989D-E6213F7D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96546" y="4728809"/>
              <a:ext cx="180000" cy="180000"/>
            </a:xfrm>
            <a:prstGeom prst="rect">
              <a:avLst/>
            </a:prstGeom>
          </p:spPr>
        </p:pic>
        <p:pic>
          <p:nvPicPr>
            <p:cNvPr id="11" name="Picture 10">
              <a:hlinkClick r:id="rId15"/>
              <a:extLst>
                <a:ext uri="{FF2B5EF4-FFF2-40B4-BE49-F238E27FC236}">
                  <a16:creationId xmlns:a16="http://schemas.microsoft.com/office/drawing/2014/main" id="{02357524-73ED-421D-9125-326EEFC56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98937" y="4728809"/>
              <a:ext cx="180000" cy="180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223B514-220C-4A29-8C90-05EEA9591CB3}"/>
              </a:ext>
            </a:extLst>
          </p:cNvPr>
          <p:cNvGrpSpPr/>
          <p:nvPr/>
        </p:nvGrpSpPr>
        <p:grpSpPr>
          <a:xfrm>
            <a:off x="5857195" y="4774859"/>
            <a:ext cx="477609" cy="180000"/>
            <a:chOff x="3798937" y="4728809"/>
            <a:chExt cx="477609" cy="180000"/>
          </a:xfrm>
        </p:grpSpPr>
        <p:pic>
          <p:nvPicPr>
            <p:cNvPr id="73" name="Graphic 72">
              <a:hlinkClick r:id="rId11"/>
              <a:extLst>
                <a:ext uri="{FF2B5EF4-FFF2-40B4-BE49-F238E27FC236}">
                  <a16:creationId xmlns:a16="http://schemas.microsoft.com/office/drawing/2014/main" id="{773E647B-F6DF-427A-99C5-FCCB7D221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96546" y="4728809"/>
              <a:ext cx="180000" cy="180000"/>
            </a:xfrm>
            <a:prstGeom prst="rect">
              <a:avLst/>
            </a:prstGeom>
          </p:spPr>
        </p:pic>
        <p:pic>
          <p:nvPicPr>
            <p:cNvPr id="74" name="Picture 73">
              <a:hlinkClick r:id="rId17"/>
              <a:extLst>
                <a:ext uri="{FF2B5EF4-FFF2-40B4-BE49-F238E27FC236}">
                  <a16:creationId xmlns:a16="http://schemas.microsoft.com/office/drawing/2014/main" id="{643E1C02-F449-43FE-B065-FDD64D08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98937" y="4728809"/>
              <a:ext cx="180000" cy="1800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C52CFAD-D345-40E4-B264-FDCEF5001BED}"/>
              </a:ext>
            </a:extLst>
          </p:cNvPr>
          <p:cNvGrpSpPr/>
          <p:nvPr/>
        </p:nvGrpSpPr>
        <p:grpSpPr>
          <a:xfrm>
            <a:off x="8025334" y="4774859"/>
            <a:ext cx="477609" cy="180000"/>
            <a:chOff x="3798937" y="4728809"/>
            <a:chExt cx="477609" cy="180000"/>
          </a:xfrm>
        </p:grpSpPr>
        <p:pic>
          <p:nvPicPr>
            <p:cNvPr id="76" name="Graphic 75">
              <a:hlinkClick r:id="rId9"/>
              <a:extLst>
                <a:ext uri="{FF2B5EF4-FFF2-40B4-BE49-F238E27FC236}">
                  <a16:creationId xmlns:a16="http://schemas.microsoft.com/office/drawing/2014/main" id="{8A0618B0-F0E4-457A-BB0D-3B4A6EF2F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96546" y="4728809"/>
              <a:ext cx="180000" cy="180000"/>
            </a:xfrm>
            <a:prstGeom prst="rect">
              <a:avLst/>
            </a:prstGeom>
          </p:spPr>
        </p:pic>
        <p:pic>
          <p:nvPicPr>
            <p:cNvPr id="77" name="Picture 76">
              <a:hlinkClick r:id="rId18"/>
              <a:extLst>
                <a:ext uri="{FF2B5EF4-FFF2-40B4-BE49-F238E27FC236}">
                  <a16:creationId xmlns:a16="http://schemas.microsoft.com/office/drawing/2014/main" id="{1758BB90-3828-4F54-8BB8-7ACD373CD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98937" y="4728809"/>
              <a:ext cx="180000" cy="1800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9D0B8C3-A62B-44A6-A5C6-F6B41B40A1FE}"/>
              </a:ext>
            </a:extLst>
          </p:cNvPr>
          <p:cNvGrpSpPr/>
          <p:nvPr/>
        </p:nvGrpSpPr>
        <p:grpSpPr>
          <a:xfrm>
            <a:off x="10182273" y="4774859"/>
            <a:ext cx="477609" cy="180000"/>
            <a:chOff x="3798937" y="4728809"/>
            <a:chExt cx="477609" cy="180000"/>
          </a:xfrm>
        </p:grpSpPr>
        <p:pic>
          <p:nvPicPr>
            <p:cNvPr id="79" name="Graphic 78">
              <a:hlinkClick r:id="rId7"/>
              <a:extLst>
                <a:ext uri="{FF2B5EF4-FFF2-40B4-BE49-F238E27FC236}">
                  <a16:creationId xmlns:a16="http://schemas.microsoft.com/office/drawing/2014/main" id="{45A76AAD-55FE-4116-ACBA-502E5FF9F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96546" y="4728809"/>
              <a:ext cx="180000" cy="180000"/>
            </a:xfrm>
            <a:prstGeom prst="rect">
              <a:avLst/>
            </a:prstGeom>
          </p:spPr>
        </p:pic>
        <p:pic>
          <p:nvPicPr>
            <p:cNvPr id="80" name="Picture 79">
              <a:hlinkClick r:id="rId19"/>
              <a:extLst>
                <a:ext uri="{FF2B5EF4-FFF2-40B4-BE49-F238E27FC236}">
                  <a16:creationId xmlns:a16="http://schemas.microsoft.com/office/drawing/2014/main" id="{0257546F-DB4A-4355-8AD2-48EA391A0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98937" y="4728809"/>
              <a:ext cx="180000" cy="1800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D021F23-33F0-47F3-AB64-B519B25841EE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0" y="0"/>
            <a:chExt cx="2352676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4B592C-C2A8-4B0C-B807-95108096C28B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BD54CCD-DDC9-44BB-9BEA-03B7B945EE95}"/>
                </a:ext>
              </a:extLst>
            </p:cNvPr>
            <p:cNvGrpSpPr/>
            <p:nvPr/>
          </p:nvGrpSpPr>
          <p:grpSpPr>
            <a:xfrm>
              <a:off x="312811" y="3048001"/>
              <a:ext cx="1968335" cy="296727"/>
              <a:chOff x="312811" y="3048001"/>
              <a:chExt cx="1968335" cy="296727"/>
            </a:xfrm>
          </p:grpSpPr>
          <p:pic>
            <p:nvPicPr>
              <p:cNvPr id="131" name="Graphic 13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6E2009E1-530B-4B15-A1B7-82F0CF81A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132" name="TextBox 13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C6F71501-4E54-4F23-9DAD-1A5BD3D9D148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FD3C08F-9DE4-4661-A907-2805C2B32E48}"/>
                </a:ext>
              </a:extLst>
            </p:cNvPr>
            <p:cNvGrpSpPr/>
            <p:nvPr/>
          </p:nvGrpSpPr>
          <p:grpSpPr>
            <a:xfrm>
              <a:off x="312811" y="3464305"/>
              <a:ext cx="1968335" cy="306000"/>
              <a:chOff x="312811" y="3473243"/>
              <a:chExt cx="1968335" cy="306000"/>
            </a:xfrm>
          </p:grpSpPr>
          <p:pic>
            <p:nvPicPr>
              <p:cNvPr id="129" name="Graphic 128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8EDFE1E-DA71-4A2B-9A48-ADE51FA8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30" name="TextBox 12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492DB248-70A9-4764-BE62-44C5945C0515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65B85AE-D297-4A0C-B4B0-9D2C7013D1F3}"/>
                </a:ext>
              </a:extLst>
            </p:cNvPr>
            <p:cNvGrpSpPr/>
            <p:nvPr/>
          </p:nvGrpSpPr>
          <p:grpSpPr>
            <a:xfrm>
              <a:off x="327699" y="3889882"/>
              <a:ext cx="1948731" cy="304800"/>
              <a:chOff x="327699" y="3907758"/>
              <a:chExt cx="1948731" cy="304800"/>
            </a:xfrm>
          </p:grpSpPr>
          <p:pic>
            <p:nvPicPr>
              <p:cNvPr id="127" name="Graphic 126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E6399835-A7BB-42A4-8AAD-2E257A39B2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128" name="TextBox 127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4207299F-75DD-4EEB-8172-23A50BDB2200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77E9051-623A-4A53-88CD-D13F456B9619}"/>
                </a:ext>
              </a:extLst>
            </p:cNvPr>
            <p:cNvGrpSpPr/>
            <p:nvPr/>
          </p:nvGrpSpPr>
          <p:grpSpPr>
            <a:xfrm>
              <a:off x="301478" y="4314259"/>
              <a:ext cx="1955901" cy="306000"/>
              <a:chOff x="301478" y="4305321"/>
              <a:chExt cx="1955901" cy="306000"/>
            </a:xfrm>
          </p:grpSpPr>
          <p:pic>
            <p:nvPicPr>
              <p:cNvPr id="125" name="Graphic 124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CBA269B9-F9FC-4A74-AA50-D5267FFDFB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01478" y="4305321"/>
                <a:ext cx="328667" cy="306000"/>
              </a:xfrm>
              <a:prstGeom prst="rect">
                <a:avLst/>
              </a:prstGeom>
            </p:spPr>
          </p:pic>
          <p:sp>
            <p:nvSpPr>
              <p:cNvPr id="126" name="TextBox 125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57001926-4CC1-4C71-8A27-8698A2621961}"/>
                  </a:ext>
                </a:extLst>
              </p:cNvPr>
              <p:cNvSpPr txBox="1"/>
              <p:nvPr/>
            </p:nvSpPr>
            <p:spPr>
              <a:xfrm>
                <a:off x="695370" y="4319821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41C033E-EF65-4320-A267-B85333A7BE1E}"/>
                </a:ext>
              </a:extLst>
            </p:cNvPr>
            <p:cNvGrpSpPr/>
            <p:nvPr/>
          </p:nvGrpSpPr>
          <p:grpSpPr>
            <a:xfrm>
              <a:off x="312811" y="4739835"/>
              <a:ext cx="1953937" cy="306000"/>
              <a:chOff x="312811" y="4739835"/>
              <a:chExt cx="1953937" cy="306000"/>
            </a:xfrm>
          </p:grpSpPr>
          <p:pic>
            <p:nvPicPr>
              <p:cNvPr id="123" name="Graphic 122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530B1E77-D093-410F-A93E-1B9E7055D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811" y="4739835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24" name="TextBox 123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8B5B9154-5EDC-4B54-B368-6E8031428490}"/>
                  </a:ext>
                </a:extLst>
              </p:cNvPr>
              <p:cNvSpPr txBox="1"/>
              <p:nvPr/>
            </p:nvSpPr>
            <p:spPr>
              <a:xfrm>
                <a:off x="704739" y="4749587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114" name="Graphic 113">
              <a:hlinkClick r:id="rId35"/>
              <a:extLst>
                <a:ext uri="{FF2B5EF4-FFF2-40B4-BE49-F238E27FC236}">
                  <a16:creationId xmlns:a16="http://schemas.microsoft.com/office/drawing/2014/main" id="{FE470796-D28D-4CAC-8D74-137E9C86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7A2F9CD-4E95-4BC6-AED4-95E33966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2FDFC7-E611-4A4C-9B6E-994F1F120267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17" name="Picture 11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25C8268-6703-48D8-AAB9-FA398CC3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118" name="Graphic 117">
              <a:hlinkClick r:id="rId40" action="ppaction://hlinksldjump"/>
              <a:extLst>
                <a:ext uri="{FF2B5EF4-FFF2-40B4-BE49-F238E27FC236}">
                  <a16:creationId xmlns:a16="http://schemas.microsoft.com/office/drawing/2014/main" id="{AC8263A4-27F8-452C-A3B4-D33DEE3DD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D82E612-C5BB-49EE-85B8-E8F10817938B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hlinkClick r:id="rId40" action="ppaction://hlinksldjump"/>
              <a:extLst>
                <a:ext uri="{FF2B5EF4-FFF2-40B4-BE49-F238E27FC236}">
                  <a16:creationId xmlns:a16="http://schemas.microsoft.com/office/drawing/2014/main" id="{B7D769BA-50D1-4A43-8F34-7596B61D6E54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121" name="Rectangle: Rounded Corners 120">
              <a:hlinkClick r:id="rId43" action="ppaction://hlinksldjump"/>
              <a:extLst>
                <a:ext uri="{FF2B5EF4-FFF2-40B4-BE49-F238E27FC236}">
                  <a16:creationId xmlns:a16="http://schemas.microsoft.com/office/drawing/2014/main" id="{15E6E7C8-6816-4D7B-89AE-1FDF49E0FDCF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58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FD1DCD4D-7DC4-47AD-A65D-42725BDAC0BF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spcCol="108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Apoio à operação e gestão de atividades: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Processo de consultas digital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Gerir vagas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Controlar o sistema de faturação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Controlo de informação: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Pesquisar informação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Controlar estado de consultas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Promover a segurança dos dados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Automatização de processos: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Agilizar tarefas do rececionista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Maior produtividade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Rapidez de atendimento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Descrição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7C1AE-FC27-4221-9E66-75B5500CED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442"/>
          <a:stretch/>
        </p:blipFill>
        <p:spPr>
          <a:xfrm>
            <a:off x="10027999" y="4603530"/>
            <a:ext cx="830425" cy="72024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6B3AF18-CB7C-4ACB-90A4-921AEE064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4636" y="5484702"/>
            <a:ext cx="1697165" cy="4355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FC79F-DD68-415B-B22E-ACFF218D2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5880" y="4637591"/>
            <a:ext cx="652119" cy="65211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A225C86-D0CA-4654-8BBD-382F3DDF67FE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0" y="0"/>
            <a:chExt cx="2352676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AE2E617-B8DE-406B-8177-11FA542C6143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EBCD5-1D50-4C4F-8DA5-805BC2BADD93}"/>
                </a:ext>
              </a:extLst>
            </p:cNvPr>
            <p:cNvGrpSpPr/>
            <p:nvPr/>
          </p:nvGrpSpPr>
          <p:grpSpPr>
            <a:xfrm>
              <a:off x="312811" y="3048001"/>
              <a:ext cx="1968335" cy="296727"/>
              <a:chOff x="312811" y="3048001"/>
              <a:chExt cx="1968335" cy="296727"/>
            </a:xfrm>
          </p:grpSpPr>
          <p:pic>
            <p:nvPicPr>
              <p:cNvPr id="66" name="Graphic 6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736B75B-850E-4BBA-8895-0CE0E8892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67" name="TextBox 6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508DED3-B643-4F5A-A618-AAC3571F1B8D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E0C3832-50C8-4A11-8B81-3B24DEEBE9C2}"/>
                </a:ext>
              </a:extLst>
            </p:cNvPr>
            <p:cNvGrpSpPr/>
            <p:nvPr/>
          </p:nvGrpSpPr>
          <p:grpSpPr>
            <a:xfrm>
              <a:off x="312811" y="3464305"/>
              <a:ext cx="1968335" cy="306000"/>
              <a:chOff x="312811" y="3473243"/>
              <a:chExt cx="1968335" cy="306000"/>
            </a:xfrm>
          </p:grpSpPr>
          <p:pic>
            <p:nvPicPr>
              <p:cNvPr id="62" name="Graphic 6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E673F50-91C9-4201-ADF5-D8A2AB57F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3" name="TextBox 6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E2FA3B5-4186-439B-A99C-EB545CC128EC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66D8220-FB0D-4F6B-8A53-608616EC534B}"/>
                </a:ext>
              </a:extLst>
            </p:cNvPr>
            <p:cNvGrpSpPr/>
            <p:nvPr/>
          </p:nvGrpSpPr>
          <p:grpSpPr>
            <a:xfrm>
              <a:off x="327699" y="3889882"/>
              <a:ext cx="1948731" cy="304800"/>
              <a:chOff x="327699" y="3907758"/>
              <a:chExt cx="1948731" cy="304800"/>
            </a:xfrm>
          </p:grpSpPr>
          <p:pic>
            <p:nvPicPr>
              <p:cNvPr id="60" name="Graphic 5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5A54C762-461A-46EA-B72D-77783AF0B7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61" name="TextBox 60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B18735A-B380-4D84-8B07-46D36BC8706E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97852F2-BC1A-4CB3-9150-6E6BE99243F2}"/>
                </a:ext>
              </a:extLst>
            </p:cNvPr>
            <p:cNvGrpSpPr/>
            <p:nvPr/>
          </p:nvGrpSpPr>
          <p:grpSpPr>
            <a:xfrm>
              <a:off x="301478" y="4314259"/>
              <a:ext cx="1955901" cy="306000"/>
              <a:chOff x="301478" y="4305321"/>
              <a:chExt cx="1955901" cy="306000"/>
            </a:xfrm>
          </p:grpSpPr>
          <p:pic>
            <p:nvPicPr>
              <p:cNvPr id="58" name="Graphic 57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BCB9B50-15A9-4C95-BA96-569144F21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01478" y="4305321"/>
                <a:ext cx="328667" cy="306000"/>
              </a:xfrm>
              <a:prstGeom prst="rect">
                <a:avLst/>
              </a:prstGeom>
            </p:spPr>
          </p:pic>
          <p:sp>
            <p:nvSpPr>
              <p:cNvPr id="59" name="TextBox 58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DB78E43-A4DF-4251-A47C-C786E86B81C9}"/>
                  </a:ext>
                </a:extLst>
              </p:cNvPr>
              <p:cNvSpPr txBox="1"/>
              <p:nvPr/>
            </p:nvSpPr>
            <p:spPr>
              <a:xfrm>
                <a:off x="695370" y="4319821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705D4A-1A24-48DD-A8B6-B9C6BDA87487}"/>
                </a:ext>
              </a:extLst>
            </p:cNvPr>
            <p:cNvGrpSpPr/>
            <p:nvPr/>
          </p:nvGrpSpPr>
          <p:grpSpPr>
            <a:xfrm>
              <a:off x="312811" y="4739835"/>
              <a:ext cx="1953937" cy="306000"/>
              <a:chOff x="312811" y="4739835"/>
              <a:chExt cx="1953937" cy="306000"/>
            </a:xfrm>
          </p:grpSpPr>
          <p:pic>
            <p:nvPicPr>
              <p:cNvPr id="56" name="Graphic 5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460BF54-417C-42C0-A626-1D49C0704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12811" y="4739835"/>
                <a:ext cx="306000" cy="306000"/>
              </a:xfrm>
              <a:prstGeom prst="rect">
                <a:avLst/>
              </a:prstGeom>
            </p:spPr>
          </p:pic>
          <p:sp>
            <p:nvSpPr>
              <p:cNvPr id="57" name="TextBox 5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8B75CAB-701E-4A5C-8A0C-82F1B1F21760}"/>
                  </a:ext>
                </a:extLst>
              </p:cNvPr>
              <p:cNvSpPr txBox="1"/>
              <p:nvPr/>
            </p:nvSpPr>
            <p:spPr>
              <a:xfrm>
                <a:off x="704739" y="4749587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47" name="Graphic 46">
              <a:hlinkClick r:id="rId24"/>
              <a:extLst>
                <a:ext uri="{FF2B5EF4-FFF2-40B4-BE49-F238E27FC236}">
                  <a16:creationId xmlns:a16="http://schemas.microsoft.com/office/drawing/2014/main" id="{0BF4A3D7-0757-454B-886F-9A4AB8A91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2B5F4BB-825F-4F3A-926B-C80532F70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FAB6D5-EEC1-4248-A566-0E4B2B42353B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0" name="Picture 4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24F545D-29D8-44C8-9723-0B150529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51" name="Graphic 50">
              <a:hlinkClick r:id="rId29" action="ppaction://hlinksldjump"/>
              <a:extLst>
                <a:ext uri="{FF2B5EF4-FFF2-40B4-BE49-F238E27FC236}">
                  <a16:creationId xmlns:a16="http://schemas.microsoft.com/office/drawing/2014/main" id="{58C0910F-12C5-4A3B-9423-C8BFA7F88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6CFC221-5F35-4E8C-ACE6-485270766EF2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hlinkClick r:id="rId29" action="ppaction://hlinksldjump"/>
              <a:extLst>
                <a:ext uri="{FF2B5EF4-FFF2-40B4-BE49-F238E27FC236}">
                  <a16:creationId xmlns:a16="http://schemas.microsoft.com/office/drawing/2014/main" id="{8DD4642F-03DC-4115-9A5D-C2AD111EF8D4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54" name="Rectangle: Rounded Corners 53">
              <a:hlinkClick r:id="rId32" action="ppaction://hlinksldjump"/>
              <a:extLst>
                <a:ext uri="{FF2B5EF4-FFF2-40B4-BE49-F238E27FC236}">
                  <a16:creationId xmlns:a16="http://schemas.microsoft.com/office/drawing/2014/main" id="{4E7847FC-1737-409C-B5DE-52BC8E0AE0A8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962E90C5-CB1B-41E2-A00D-DF77B5A18E46}"/>
                </a:ext>
              </a:extLst>
            </p:cNvPr>
            <p:cNvSpPr/>
            <p:nvPr/>
          </p:nvSpPr>
          <p:spPr>
            <a:xfrm rot="5400000">
              <a:off x="-162000" y="3607126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686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3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Funcionalidades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2C213-BD35-4F57-B042-358DE15F3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05" y="2165270"/>
            <a:ext cx="4147457" cy="3970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C01BE-48C2-41C2-9C99-6B1182AD6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276" y="2169574"/>
            <a:ext cx="4147200" cy="342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6600F2-266C-4BA3-96BD-646E94A95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3276" y="5590739"/>
            <a:ext cx="4147200" cy="621530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87FAC47-C0D5-4767-A8D6-33E996CE9A1E}"/>
              </a:ext>
            </a:extLst>
          </p:cNvPr>
          <p:cNvGrpSpPr/>
          <p:nvPr/>
        </p:nvGrpSpPr>
        <p:grpSpPr>
          <a:xfrm>
            <a:off x="-8610" y="0"/>
            <a:ext cx="2361286" cy="6858000"/>
            <a:chOff x="-8610" y="0"/>
            <a:chExt cx="2361286" cy="6858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7E29861-A997-4DA6-9BDC-9B818D666576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40FF097-CD9A-40D5-B8DF-2C17D3433399}"/>
                </a:ext>
              </a:extLst>
            </p:cNvPr>
            <p:cNvGrpSpPr/>
            <p:nvPr/>
          </p:nvGrpSpPr>
          <p:grpSpPr>
            <a:xfrm>
              <a:off x="312811" y="2746156"/>
              <a:ext cx="1968335" cy="296727"/>
              <a:chOff x="312811" y="3048001"/>
              <a:chExt cx="1968335" cy="296727"/>
            </a:xfrm>
          </p:grpSpPr>
          <p:pic>
            <p:nvPicPr>
              <p:cNvPr id="148" name="Graphic 1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CAE9611-6110-4943-A136-90074D766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149" name="TextBox 14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F89F3DB-7EC5-4551-A168-F55F72C44DA7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D34B8F8-F1A2-4F8E-A22D-1B4A5EC7A9FE}"/>
                </a:ext>
              </a:extLst>
            </p:cNvPr>
            <p:cNvGrpSpPr/>
            <p:nvPr/>
          </p:nvGrpSpPr>
          <p:grpSpPr>
            <a:xfrm>
              <a:off x="312811" y="3162460"/>
              <a:ext cx="1968335" cy="306000"/>
              <a:chOff x="312811" y="3473243"/>
              <a:chExt cx="1968335" cy="306000"/>
            </a:xfrm>
          </p:grpSpPr>
          <p:pic>
            <p:nvPicPr>
              <p:cNvPr id="146" name="Graphic 14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077EF44-F5FE-404A-A332-FFD9F0B8C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47" name="TextBox 14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F3C5401-A6F9-4564-A0BD-DF88B9CA42AA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535933F-380B-4303-AFC9-BC4855A7160F}"/>
                </a:ext>
              </a:extLst>
            </p:cNvPr>
            <p:cNvGrpSpPr/>
            <p:nvPr/>
          </p:nvGrpSpPr>
          <p:grpSpPr>
            <a:xfrm>
              <a:off x="327699" y="3588037"/>
              <a:ext cx="1948731" cy="304800"/>
              <a:chOff x="327699" y="3907758"/>
              <a:chExt cx="1948731" cy="304800"/>
            </a:xfrm>
          </p:grpSpPr>
          <p:pic>
            <p:nvPicPr>
              <p:cNvPr id="144" name="Graphic 14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5AA2B24D-FDB2-4EC3-A18F-4171E6747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145" name="TextBox 14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DFEAF57-DE34-4AD3-A4C9-BCD5ABD123A2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A727EA2-5412-4AC9-A0C8-44953136DCFF}"/>
                </a:ext>
              </a:extLst>
            </p:cNvPr>
            <p:cNvGrpSpPr/>
            <p:nvPr/>
          </p:nvGrpSpPr>
          <p:grpSpPr>
            <a:xfrm>
              <a:off x="301478" y="5255289"/>
              <a:ext cx="1955901" cy="306000"/>
              <a:chOff x="301478" y="5548196"/>
              <a:chExt cx="1955901" cy="306000"/>
            </a:xfrm>
          </p:grpSpPr>
          <p:pic>
            <p:nvPicPr>
              <p:cNvPr id="142" name="Graphic 141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FE6461C6-B26B-41A2-988F-3F49658A8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01478" y="5548196"/>
                <a:ext cx="328667" cy="306000"/>
              </a:xfrm>
              <a:prstGeom prst="rect">
                <a:avLst/>
              </a:prstGeom>
            </p:spPr>
          </p:pic>
          <p:sp>
            <p:nvSpPr>
              <p:cNvPr id="143" name="TextBox 14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ADA76AA1-C02E-4BC4-B224-C726D2634552}"/>
                  </a:ext>
                </a:extLst>
              </p:cNvPr>
              <p:cNvSpPr txBox="1"/>
              <p:nvPr/>
            </p:nvSpPr>
            <p:spPr>
              <a:xfrm>
                <a:off x="695370" y="5562696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13DA013-9D53-4ED7-A65B-436E7DC02AAE}"/>
                </a:ext>
              </a:extLst>
            </p:cNvPr>
            <p:cNvGrpSpPr/>
            <p:nvPr/>
          </p:nvGrpSpPr>
          <p:grpSpPr>
            <a:xfrm>
              <a:off x="312811" y="5680865"/>
              <a:ext cx="1953937" cy="306000"/>
              <a:chOff x="312811" y="5982710"/>
              <a:chExt cx="1953937" cy="306000"/>
            </a:xfrm>
          </p:grpSpPr>
          <p:pic>
            <p:nvPicPr>
              <p:cNvPr id="140" name="Graphic 13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3EEF7855-C813-4F7D-BA18-C190759A2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12811" y="5982710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41" name="TextBox 14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8CED4F6C-3BCC-48B1-A9E4-59D626F96437}"/>
                  </a:ext>
                </a:extLst>
              </p:cNvPr>
              <p:cNvSpPr txBox="1"/>
              <p:nvPr/>
            </p:nvSpPr>
            <p:spPr>
              <a:xfrm>
                <a:off x="704739" y="59924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131" name="Graphic 130">
              <a:hlinkClick r:id="rId23"/>
              <a:extLst>
                <a:ext uri="{FF2B5EF4-FFF2-40B4-BE49-F238E27FC236}">
                  <a16:creationId xmlns:a16="http://schemas.microsoft.com/office/drawing/2014/main" id="{5630D9D2-045E-44A9-B5EE-DE90182E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E547EBF-C6FB-49D9-AC63-8F9EA46C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EA46B4D-C8BF-4F3F-B042-B932CAB23AD4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34" name="Picture 13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FBD1D0C-66A8-4494-B01E-4380537CE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135" name="Graphic 134">
              <a:hlinkClick r:id="rId28" action="ppaction://hlinksldjump"/>
              <a:extLst>
                <a:ext uri="{FF2B5EF4-FFF2-40B4-BE49-F238E27FC236}">
                  <a16:creationId xmlns:a16="http://schemas.microsoft.com/office/drawing/2014/main" id="{DAEE137F-94B1-40CE-8CFE-F6678F68B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0165C8F-F866-4595-AF1F-B3523729E59A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hlinkClick r:id="rId28" action="ppaction://hlinksldjump"/>
              <a:extLst>
                <a:ext uri="{FF2B5EF4-FFF2-40B4-BE49-F238E27FC236}">
                  <a16:creationId xmlns:a16="http://schemas.microsoft.com/office/drawing/2014/main" id="{4E91D6C3-112C-4D08-8804-488FE1987D32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138" name="Rectangle: Rounded Corners 137">
              <a:hlinkClick r:id="rId31" action="ppaction://hlinksldjump"/>
              <a:extLst>
                <a:ext uri="{FF2B5EF4-FFF2-40B4-BE49-F238E27FC236}">
                  <a16:creationId xmlns:a16="http://schemas.microsoft.com/office/drawing/2014/main" id="{CA3F6BCC-C823-4E1C-A429-4830D014E540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14F9261A-4CA4-4F28-936B-94A259A23753}"/>
                </a:ext>
              </a:extLst>
            </p:cNvPr>
            <p:cNvSpPr/>
            <p:nvPr/>
          </p:nvSpPr>
          <p:spPr>
            <a:xfrm rot="5400000">
              <a:off x="-170610" y="3722436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D65E18-9978-4ADD-9A69-59EE017DAF68}"/>
              </a:ext>
            </a:extLst>
          </p:cNvPr>
          <p:cNvGrpSpPr/>
          <p:nvPr/>
        </p:nvGrpSpPr>
        <p:grpSpPr>
          <a:xfrm>
            <a:off x="116588" y="4037135"/>
            <a:ext cx="2227479" cy="1029270"/>
            <a:chOff x="116588" y="4037135"/>
            <a:chExt cx="2227479" cy="1029270"/>
          </a:xfrm>
        </p:grpSpPr>
        <p:sp>
          <p:nvSpPr>
            <p:cNvPr id="115" name="TextBox 114">
              <a:hlinkClick r:id="rId14" action="ppaction://hlinksldjump"/>
              <a:extLst>
                <a:ext uri="{FF2B5EF4-FFF2-40B4-BE49-F238E27FC236}">
                  <a16:creationId xmlns:a16="http://schemas.microsoft.com/office/drawing/2014/main" id="{4FC061BB-CA7B-46A4-8C97-3D2BB01B2D86}"/>
                </a:ext>
              </a:extLst>
            </p:cNvPr>
            <p:cNvSpPr txBox="1"/>
            <p:nvPr/>
          </p:nvSpPr>
          <p:spPr>
            <a:xfrm>
              <a:off x="116589" y="4037135"/>
              <a:ext cx="1287796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Adicionar Utilizador</a:t>
              </a:r>
            </a:p>
          </p:txBody>
        </p:sp>
        <p:sp>
          <p:nvSpPr>
            <p:cNvPr id="116" name="TextBox 115">
              <a:hlinkClick r:id="rId32" action="ppaction://hlinksldjump"/>
              <a:extLst>
                <a:ext uri="{FF2B5EF4-FFF2-40B4-BE49-F238E27FC236}">
                  <a16:creationId xmlns:a16="http://schemas.microsoft.com/office/drawing/2014/main" id="{F0388609-B8E4-4F59-8674-A174BEE1C406}"/>
                </a:ext>
              </a:extLst>
            </p:cNvPr>
            <p:cNvSpPr txBox="1"/>
            <p:nvPr/>
          </p:nvSpPr>
          <p:spPr>
            <a:xfrm>
              <a:off x="116588" y="4240997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Landing</a:t>
              </a:r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Page</a:t>
              </a:r>
              <a:endParaRPr lang="pt-PT" sz="10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7" name="TextBox 116">
              <a:hlinkClick r:id="rId33" action="ppaction://hlinksldjump"/>
              <a:extLst>
                <a:ext uri="{FF2B5EF4-FFF2-40B4-BE49-F238E27FC236}">
                  <a16:creationId xmlns:a16="http://schemas.microsoft.com/office/drawing/2014/main" id="{339A74EC-F0C5-4FC2-A6AC-A108336EFDA8}"/>
                </a:ext>
              </a:extLst>
            </p:cNvPr>
            <p:cNvSpPr txBox="1"/>
            <p:nvPr/>
          </p:nvSpPr>
          <p:spPr>
            <a:xfrm>
              <a:off x="116588" y="4444133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Marcar Consulta</a:t>
              </a:r>
            </a:p>
          </p:txBody>
        </p:sp>
        <p:sp>
          <p:nvSpPr>
            <p:cNvPr id="118" name="TextBox 117">
              <a:hlinkClick r:id="rId34" action="ppaction://hlinksldjump"/>
              <a:extLst>
                <a:ext uri="{FF2B5EF4-FFF2-40B4-BE49-F238E27FC236}">
                  <a16:creationId xmlns:a16="http://schemas.microsoft.com/office/drawing/2014/main" id="{6653CB0F-D843-44D8-B365-7175E89DE9F3}"/>
                </a:ext>
              </a:extLst>
            </p:cNvPr>
            <p:cNvSpPr txBox="1"/>
            <p:nvPr/>
          </p:nvSpPr>
          <p:spPr>
            <a:xfrm>
              <a:off x="116588" y="4647269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Consulta</a:t>
              </a:r>
            </a:p>
          </p:txBody>
        </p:sp>
        <p:sp>
          <p:nvSpPr>
            <p:cNvPr id="119" name="TextBox 118">
              <a:hlinkClick r:id="rId35" action="ppaction://hlinksldjump"/>
              <a:extLst>
                <a:ext uri="{FF2B5EF4-FFF2-40B4-BE49-F238E27FC236}">
                  <a16:creationId xmlns:a16="http://schemas.microsoft.com/office/drawing/2014/main" id="{EA37255A-8EDE-4254-9502-618E987FF10A}"/>
                </a:ext>
              </a:extLst>
            </p:cNvPr>
            <p:cNvSpPr txBox="1"/>
            <p:nvPr/>
          </p:nvSpPr>
          <p:spPr>
            <a:xfrm>
              <a:off x="116588" y="4850405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Lista de Consultas</a:t>
              </a:r>
            </a:p>
          </p:txBody>
        </p:sp>
        <p:sp>
          <p:nvSpPr>
            <p:cNvPr id="120" name="TextBox 119">
              <a:hlinkClick r:id="rId36" action="ppaction://hlinksldjump"/>
              <a:extLst>
                <a:ext uri="{FF2B5EF4-FFF2-40B4-BE49-F238E27FC236}">
                  <a16:creationId xmlns:a16="http://schemas.microsoft.com/office/drawing/2014/main" id="{04760B7E-3A1B-475D-9B97-6E5E2A7F297B}"/>
                </a:ext>
              </a:extLst>
            </p:cNvPr>
            <p:cNvSpPr txBox="1"/>
            <p:nvPr/>
          </p:nvSpPr>
          <p:spPr>
            <a:xfrm>
              <a:off x="1404385" y="4221488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Factura</a:t>
              </a:r>
            </a:p>
          </p:txBody>
        </p:sp>
        <p:sp>
          <p:nvSpPr>
            <p:cNvPr id="121" name="TextBox 120">
              <a:hlinkClick r:id="rId37" action="ppaction://hlinksldjump"/>
              <a:extLst>
                <a:ext uri="{FF2B5EF4-FFF2-40B4-BE49-F238E27FC236}">
                  <a16:creationId xmlns:a16="http://schemas.microsoft.com/office/drawing/2014/main" id="{6588BC69-50A0-429B-83B8-5EA2418CD8D8}"/>
                </a:ext>
              </a:extLst>
            </p:cNvPr>
            <p:cNvSpPr txBox="1"/>
            <p:nvPr/>
          </p:nvSpPr>
          <p:spPr>
            <a:xfrm>
              <a:off x="1404385" y="4424624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Mensagens</a:t>
              </a:r>
            </a:p>
          </p:txBody>
        </p:sp>
        <p:sp>
          <p:nvSpPr>
            <p:cNvPr id="122" name="TextBox 121">
              <a:hlinkClick r:id="rId38" action="ppaction://hlinksldjump"/>
              <a:extLst>
                <a:ext uri="{FF2B5EF4-FFF2-40B4-BE49-F238E27FC236}">
                  <a16:creationId xmlns:a16="http://schemas.microsoft.com/office/drawing/2014/main" id="{CE4496D7-3CE8-42CD-B8B4-7AAAB25F5956}"/>
                </a:ext>
              </a:extLst>
            </p:cNvPr>
            <p:cNvSpPr txBox="1"/>
            <p:nvPr/>
          </p:nvSpPr>
          <p:spPr>
            <a:xfrm>
              <a:off x="1404385" y="4627760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Outras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67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3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Funcionalidades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3C1B1-DA7E-47AF-BE8E-2DBCE99F1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180" y="1970066"/>
            <a:ext cx="8754390" cy="4406817"/>
          </a:xfrm>
          <a:prstGeom prst="rect">
            <a:avLst/>
          </a:prstGeom>
        </p:spPr>
      </p:pic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C315ACE2-61F9-456E-A90A-5BEAB57F6551}"/>
              </a:ext>
            </a:extLst>
          </p:cNvPr>
          <p:cNvSpPr/>
          <p:nvPr/>
        </p:nvSpPr>
        <p:spPr>
          <a:xfrm>
            <a:off x="5677774" y="4928587"/>
            <a:ext cx="923731" cy="232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76250C-1A44-4D3B-AD13-CA9DD90D91FD}"/>
              </a:ext>
            </a:extLst>
          </p:cNvPr>
          <p:cNvGrpSpPr/>
          <p:nvPr/>
        </p:nvGrpSpPr>
        <p:grpSpPr>
          <a:xfrm>
            <a:off x="-8610" y="0"/>
            <a:ext cx="2361286" cy="6858000"/>
            <a:chOff x="-8610" y="0"/>
            <a:chExt cx="2361286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B6554C-9A54-43DE-99F7-8E82AB9FAF7E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CC58CE-06B9-4313-A6BE-D89A09A15A8E}"/>
                </a:ext>
              </a:extLst>
            </p:cNvPr>
            <p:cNvGrpSpPr/>
            <p:nvPr/>
          </p:nvGrpSpPr>
          <p:grpSpPr>
            <a:xfrm>
              <a:off x="312811" y="2746156"/>
              <a:ext cx="1968335" cy="296727"/>
              <a:chOff x="312811" y="3048001"/>
              <a:chExt cx="1968335" cy="296727"/>
            </a:xfrm>
          </p:grpSpPr>
          <p:pic>
            <p:nvPicPr>
              <p:cNvPr id="62" name="Graphic 6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1A4FE81-917A-42CF-BDB4-68C9BDFD9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63" name="TextBox 6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35ECAEE-1794-40E2-9E4F-182E6F2083A9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ACA9CAE-7D8E-49F8-A3E9-D833B003BD6A}"/>
                </a:ext>
              </a:extLst>
            </p:cNvPr>
            <p:cNvGrpSpPr/>
            <p:nvPr/>
          </p:nvGrpSpPr>
          <p:grpSpPr>
            <a:xfrm>
              <a:off x="312811" y="3162460"/>
              <a:ext cx="1968335" cy="306000"/>
              <a:chOff x="312811" y="3473243"/>
              <a:chExt cx="1968335" cy="306000"/>
            </a:xfrm>
          </p:grpSpPr>
          <p:pic>
            <p:nvPicPr>
              <p:cNvPr id="60" name="Graphic 5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B7C934C-6C4D-4C72-B8AC-41CF13084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1" name="TextBox 6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9CDEB78-F2EF-4BE2-BA42-56B06B814CA6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F03D368-4B7B-4411-BAAA-0911A76F5ABD}"/>
                </a:ext>
              </a:extLst>
            </p:cNvPr>
            <p:cNvGrpSpPr/>
            <p:nvPr/>
          </p:nvGrpSpPr>
          <p:grpSpPr>
            <a:xfrm>
              <a:off x="327699" y="3588037"/>
              <a:ext cx="1948731" cy="304800"/>
              <a:chOff x="327699" y="3907758"/>
              <a:chExt cx="1948731" cy="304800"/>
            </a:xfrm>
          </p:grpSpPr>
          <p:pic>
            <p:nvPicPr>
              <p:cNvPr id="58" name="Graphic 5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6886C0B-A790-43D0-BD5C-F815F054B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59" name="TextBox 5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34BA404-695A-468E-896B-2C3D785CBA02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394A972-2E57-4D56-B4F3-E64E194971CB}"/>
                </a:ext>
              </a:extLst>
            </p:cNvPr>
            <p:cNvGrpSpPr/>
            <p:nvPr/>
          </p:nvGrpSpPr>
          <p:grpSpPr>
            <a:xfrm>
              <a:off x="301478" y="5255289"/>
              <a:ext cx="1955901" cy="306000"/>
              <a:chOff x="301478" y="5548196"/>
              <a:chExt cx="1955901" cy="306000"/>
            </a:xfrm>
          </p:grpSpPr>
          <p:pic>
            <p:nvPicPr>
              <p:cNvPr id="56" name="Graphic 5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8BC396C-83CB-48C4-A73C-28E05685AE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1478" y="5548196"/>
                <a:ext cx="328667" cy="306000"/>
              </a:xfrm>
              <a:prstGeom prst="rect">
                <a:avLst/>
              </a:prstGeom>
            </p:spPr>
          </p:pic>
          <p:sp>
            <p:nvSpPr>
              <p:cNvPr id="57" name="TextBox 5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B937A90-080F-4838-A060-9E9B20B0EB19}"/>
                  </a:ext>
                </a:extLst>
              </p:cNvPr>
              <p:cNvSpPr txBox="1"/>
              <p:nvPr/>
            </p:nvSpPr>
            <p:spPr>
              <a:xfrm>
                <a:off x="695370" y="5562696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6F041ED-4F5B-4DDE-BF1C-CF7031443B94}"/>
                </a:ext>
              </a:extLst>
            </p:cNvPr>
            <p:cNvGrpSpPr/>
            <p:nvPr/>
          </p:nvGrpSpPr>
          <p:grpSpPr>
            <a:xfrm>
              <a:off x="312811" y="5680865"/>
              <a:ext cx="1953937" cy="306000"/>
              <a:chOff x="312811" y="5982710"/>
              <a:chExt cx="1953937" cy="306000"/>
            </a:xfrm>
          </p:grpSpPr>
          <p:pic>
            <p:nvPicPr>
              <p:cNvPr id="54" name="Graphic 5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3C1E0E7-CCFD-4C83-861E-FAF482EE4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312811" y="5982710"/>
                <a:ext cx="306000" cy="306000"/>
              </a:xfrm>
              <a:prstGeom prst="rect">
                <a:avLst/>
              </a:prstGeom>
            </p:spPr>
          </p:pic>
          <p:sp>
            <p:nvSpPr>
              <p:cNvPr id="55" name="TextBox 5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3E36A536-15FA-49B2-8F18-2A02581A4A81}"/>
                  </a:ext>
                </a:extLst>
              </p:cNvPr>
              <p:cNvSpPr txBox="1"/>
              <p:nvPr/>
            </p:nvSpPr>
            <p:spPr>
              <a:xfrm>
                <a:off x="704739" y="59924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45" name="Graphic 44">
              <a:hlinkClick r:id="rId22"/>
              <a:extLst>
                <a:ext uri="{FF2B5EF4-FFF2-40B4-BE49-F238E27FC236}">
                  <a16:creationId xmlns:a16="http://schemas.microsoft.com/office/drawing/2014/main" id="{7436272E-89D0-4EB2-AEEC-CE4554E74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44E5A0-A028-45AC-A40A-E27E221D3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1EC2D9-CC4B-4DAC-9520-7CEEE2E32BFC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8" name="Picture 4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ACB07F02-9C40-4C84-A695-575FD1F8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49" name="Graphic 48">
              <a:hlinkClick r:id="rId27" action="ppaction://hlinksldjump"/>
              <a:extLst>
                <a:ext uri="{FF2B5EF4-FFF2-40B4-BE49-F238E27FC236}">
                  <a16:creationId xmlns:a16="http://schemas.microsoft.com/office/drawing/2014/main" id="{16896BCD-DA0D-470A-AA39-6F9E5D98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40B9EA2-E162-4B7F-A5A5-B24F557E988F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hlinkClick r:id="rId27" action="ppaction://hlinksldjump"/>
              <a:extLst>
                <a:ext uri="{FF2B5EF4-FFF2-40B4-BE49-F238E27FC236}">
                  <a16:creationId xmlns:a16="http://schemas.microsoft.com/office/drawing/2014/main" id="{C6D21F61-2DCF-4EC4-B376-1FFE64CEA3C6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52" name="Rectangle: Rounded Corners 51">
              <a:hlinkClick r:id="rId30" action="ppaction://hlinksldjump"/>
              <a:extLst>
                <a:ext uri="{FF2B5EF4-FFF2-40B4-BE49-F238E27FC236}">
                  <a16:creationId xmlns:a16="http://schemas.microsoft.com/office/drawing/2014/main" id="{1BB37F7E-02E5-4360-B26A-F1B631F8F6F9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EBE6CBE1-51F9-4D1A-893B-021A30F1528E}"/>
                </a:ext>
              </a:extLst>
            </p:cNvPr>
            <p:cNvSpPr/>
            <p:nvPr/>
          </p:nvSpPr>
          <p:spPr>
            <a:xfrm rot="5400000">
              <a:off x="-170610" y="3722436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01FD997-5D23-4512-A8B3-F90F96BDAE03}"/>
              </a:ext>
            </a:extLst>
          </p:cNvPr>
          <p:cNvGrpSpPr/>
          <p:nvPr/>
        </p:nvGrpSpPr>
        <p:grpSpPr>
          <a:xfrm>
            <a:off x="116588" y="4052245"/>
            <a:ext cx="2227479" cy="1014160"/>
            <a:chOff x="116588" y="4052245"/>
            <a:chExt cx="2227479" cy="1014160"/>
          </a:xfrm>
        </p:grpSpPr>
        <p:sp>
          <p:nvSpPr>
            <p:cNvPr id="65" name="TextBox 64">
              <a:hlinkClick r:id="rId13" action="ppaction://hlinksldjump"/>
              <a:extLst>
                <a:ext uri="{FF2B5EF4-FFF2-40B4-BE49-F238E27FC236}">
                  <a16:creationId xmlns:a16="http://schemas.microsoft.com/office/drawing/2014/main" id="{19388590-2C76-4EE0-A557-E847DDCD938D}"/>
                </a:ext>
              </a:extLst>
            </p:cNvPr>
            <p:cNvSpPr txBox="1"/>
            <p:nvPr/>
          </p:nvSpPr>
          <p:spPr>
            <a:xfrm>
              <a:off x="116589" y="4052245"/>
              <a:ext cx="1287796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Adicionar Utilizador</a:t>
              </a:r>
            </a:p>
          </p:txBody>
        </p:sp>
        <p:sp>
          <p:nvSpPr>
            <p:cNvPr id="66" name="TextBox 65">
              <a:hlinkClick r:id="rId31" action="ppaction://hlinksldjump"/>
              <a:extLst>
                <a:ext uri="{FF2B5EF4-FFF2-40B4-BE49-F238E27FC236}">
                  <a16:creationId xmlns:a16="http://schemas.microsoft.com/office/drawing/2014/main" id="{FF890E75-15CC-4055-8EE4-25EAE1166B82}"/>
                </a:ext>
              </a:extLst>
            </p:cNvPr>
            <p:cNvSpPr txBox="1"/>
            <p:nvPr/>
          </p:nvSpPr>
          <p:spPr>
            <a:xfrm>
              <a:off x="116588" y="4225887"/>
              <a:ext cx="1288800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 err="1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Landing</a:t>
              </a:r>
              <a:r>
                <a:rPr lang="pt-PT" sz="1000" dirty="0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PT" sz="1000" dirty="0" err="1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Page</a:t>
              </a:r>
              <a:endParaRPr lang="pt-PT" sz="1000" dirty="0">
                <a:solidFill>
                  <a:srgbClr val="98C33D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7" name="TextBox 66">
              <a:hlinkClick r:id="rId6" action="ppaction://hlinksldjump"/>
              <a:extLst>
                <a:ext uri="{FF2B5EF4-FFF2-40B4-BE49-F238E27FC236}">
                  <a16:creationId xmlns:a16="http://schemas.microsoft.com/office/drawing/2014/main" id="{FB6475BA-0456-4250-B531-4AA668E38489}"/>
                </a:ext>
              </a:extLst>
            </p:cNvPr>
            <p:cNvSpPr txBox="1"/>
            <p:nvPr/>
          </p:nvSpPr>
          <p:spPr>
            <a:xfrm>
              <a:off x="116588" y="4444133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Marcar Consulta</a:t>
              </a:r>
            </a:p>
          </p:txBody>
        </p:sp>
        <p:sp>
          <p:nvSpPr>
            <p:cNvPr id="68" name="TextBox 67">
              <a:hlinkClick r:id="rId32" action="ppaction://hlinksldjump"/>
              <a:extLst>
                <a:ext uri="{FF2B5EF4-FFF2-40B4-BE49-F238E27FC236}">
                  <a16:creationId xmlns:a16="http://schemas.microsoft.com/office/drawing/2014/main" id="{30002C6B-2E82-49A1-9253-B4CC4A8349C1}"/>
                </a:ext>
              </a:extLst>
            </p:cNvPr>
            <p:cNvSpPr txBox="1"/>
            <p:nvPr/>
          </p:nvSpPr>
          <p:spPr>
            <a:xfrm>
              <a:off x="116588" y="4647269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Consulta</a:t>
              </a:r>
            </a:p>
          </p:txBody>
        </p:sp>
        <p:sp>
          <p:nvSpPr>
            <p:cNvPr id="69" name="TextBox 68">
              <a:hlinkClick r:id="rId33" action="ppaction://hlinksldjump"/>
              <a:extLst>
                <a:ext uri="{FF2B5EF4-FFF2-40B4-BE49-F238E27FC236}">
                  <a16:creationId xmlns:a16="http://schemas.microsoft.com/office/drawing/2014/main" id="{9CCC1C3C-2527-4995-9B20-00B0A9CC9878}"/>
                </a:ext>
              </a:extLst>
            </p:cNvPr>
            <p:cNvSpPr txBox="1"/>
            <p:nvPr/>
          </p:nvSpPr>
          <p:spPr>
            <a:xfrm>
              <a:off x="116588" y="4850405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Lista de Consultas</a:t>
              </a:r>
            </a:p>
          </p:txBody>
        </p:sp>
        <p:sp>
          <p:nvSpPr>
            <p:cNvPr id="70" name="TextBox 69">
              <a:hlinkClick r:id="rId34" action="ppaction://hlinksldjump"/>
              <a:extLst>
                <a:ext uri="{FF2B5EF4-FFF2-40B4-BE49-F238E27FC236}">
                  <a16:creationId xmlns:a16="http://schemas.microsoft.com/office/drawing/2014/main" id="{C91084AC-7EF5-4F9B-B418-482CD0705AB8}"/>
                </a:ext>
              </a:extLst>
            </p:cNvPr>
            <p:cNvSpPr txBox="1"/>
            <p:nvPr/>
          </p:nvSpPr>
          <p:spPr>
            <a:xfrm>
              <a:off x="1404385" y="4221488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Factura</a:t>
              </a:r>
            </a:p>
          </p:txBody>
        </p:sp>
        <p:sp>
          <p:nvSpPr>
            <p:cNvPr id="71" name="TextBox 70">
              <a:hlinkClick r:id="rId35" action="ppaction://hlinksldjump"/>
              <a:extLst>
                <a:ext uri="{FF2B5EF4-FFF2-40B4-BE49-F238E27FC236}">
                  <a16:creationId xmlns:a16="http://schemas.microsoft.com/office/drawing/2014/main" id="{3022B04D-A3D9-4FBE-9704-939D30564EB8}"/>
                </a:ext>
              </a:extLst>
            </p:cNvPr>
            <p:cNvSpPr txBox="1"/>
            <p:nvPr/>
          </p:nvSpPr>
          <p:spPr>
            <a:xfrm>
              <a:off x="1404385" y="4424624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Mensagens</a:t>
              </a:r>
            </a:p>
          </p:txBody>
        </p:sp>
        <p:sp>
          <p:nvSpPr>
            <p:cNvPr id="72" name="TextBox 71">
              <a:hlinkClick r:id="rId36" action="ppaction://hlinksldjump"/>
              <a:extLst>
                <a:ext uri="{FF2B5EF4-FFF2-40B4-BE49-F238E27FC236}">
                  <a16:creationId xmlns:a16="http://schemas.microsoft.com/office/drawing/2014/main" id="{AEF16672-8CF5-4104-9ADE-FD6943AD8192}"/>
                </a:ext>
              </a:extLst>
            </p:cNvPr>
            <p:cNvSpPr txBox="1"/>
            <p:nvPr/>
          </p:nvSpPr>
          <p:spPr>
            <a:xfrm>
              <a:off x="1404385" y="4627760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Outras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193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3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Funcionalidades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64942-6820-4D86-92A7-98DD68CF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775" y="2042447"/>
            <a:ext cx="4147200" cy="434022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792DAEB-0B75-45F2-BCC1-D1600EE6B529}"/>
              </a:ext>
            </a:extLst>
          </p:cNvPr>
          <p:cNvGrpSpPr/>
          <p:nvPr/>
        </p:nvGrpSpPr>
        <p:grpSpPr>
          <a:xfrm>
            <a:off x="-8610" y="0"/>
            <a:ext cx="2361286" cy="6858000"/>
            <a:chOff x="-8610" y="0"/>
            <a:chExt cx="2361286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5FA8C-96E9-41B4-A90A-2B18101C3A1E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156075-6427-49F2-A1CB-E938D6828CDB}"/>
                </a:ext>
              </a:extLst>
            </p:cNvPr>
            <p:cNvGrpSpPr/>
            <p:nvPr/>
          </p:nvGrpSpPr>
          <p:grpSpPr>
            <a:xfrm>
              <a:off x="312811" y="2746156"/>
              <a:ext cx="1968335" cy="296727"/>
              <a:chOff x="312811" y="3048001"/>
              <a:chExt cx="1968335" cy="296727"/>
            </a:xfrm>
          </p:grpSpPr>
          <p:pic>
            <p:nvPicPr>
              <p:cNvPr id="61" name="Graphic 6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F64DF26-27DA-4E9D-B51A-F0865ACED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62" name="TextBox 6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8B92599-6C71-466E-B437-62592E2CEAD6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5FC932B-05FF-4FE4-B6BA-FFE39FDE04F1}"/>
                </a:ext>
              </a:extLst>
            </p:cNvPr>
            <p:cNvGrpSpPr/>
            <p:nvPr/>
          </p:nvGrpSpPr>
          <p:grpSpPr>
            <a:xfrm>
              <a:off x="312811" y="3162460"/>
              <a:ext cx="1968335" cy="306000"/>
              <a:chOff x="312811" y="3473243"/>
              <a:chExt cx="1968335" cy="306000"/>
            </a:xfrm>
          </p:grpSpPr>
          <p:pic>
            <p:nvPicPr>
              <p:cNvPr id="59" name="Graphic 5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28B15F4-5E1D-4323-8DAC-B0E09D9FF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0" name="TextBox 5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060551-9D1F-4D04-B428-059DE9224186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DBA532A-BDF2-41F6-8D8E-F7ECE44AED7D}"/>
                </a:ext>
              </a:extLst>
            </p:cNvPr>
            <p:cNvGrpSpPr/>
            <p:nvPr/>
          </p:nvGrpSpPr>
          <p:grpSpPr>
            <a:xfrm>
              <a:off x="327699" y="3588037"/>
              <a:ext cx="1948731" cy="304800"/>
              <a:chOff x="327699" y="3907758"/>
              <a:chExt cx="1948731" cy="304800"/>
            </a:xfrm>
          </p:grpSpPr>
          <p:pic>
            <p:nvPicPr>
              <p:cNvPr id="57" name="Graphic 5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BA7538D-91FE-4EC8-B1FC-0732F7AB3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58" name="TextBox 5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4053E82-3B46-4605-99E6-4F72D4F61079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6D25EDE-E5F1-49E9-BDEF-E7EB2AE68857}"/>
                </a:ext>
              </a:extLst>
            </p:cNvPr>
            <p:cNvGrpSpPr/>
            <p:nvPr/>
          </p:nvGrpSpPr>
          <p:grpSpPr>
            <a:xfrm>
              <a:off x="301478" y="5255289"/>
              <a:ext cx="1955901" cy="306000"/>
              <a:chOff x="301478" y="5548196"/>
              <a:chExt cx="1955901" cy="306000"/>
            </a:xfrm>
          </p:grpSpPr>
          <p:pic>
            <p:nvPicPr>
              <p:cNvPr id="55" name="Graphic 5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6671F0B-CBE9-4B68-A9BD-9DB3D475E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1478" y="5548196"/>
                <a:ext cx="328667" cy="306000"/>
              </a:xfrm>
              <a:prstGeom prst="rect">
                <a:avLst/>
              </a:prstGeom>
            </p:spPr>
          </p:pic>
          <p:sp>
            <p:nvSpPr>
              <p:cNvPr id="56" name="TextBox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9D2F10B-7A5D-4916-AD94-54F2F54749AA}"/>
                  </a:ext>
                </a:extLst>
              </p:cNvPr>
              <p:cNvSpPr txBox="1"/>
              <p:nvPr/>
            </p:nvSpPr>
            <p:spPr>
              <a:xfrm>
                <a:off x="695370" y="5562696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395C01D-C060-4C5D-9FEC-A08D6B3A5F41}"/>
                </a:ext>
              </a:extLst>
            </p:cNvPr>
            <p:cNvGrpSpPr/>
            <p:nvPr/>
          </p:nvGrpSpPr>
          <p:grpSpPr>
            <a:xfrm>
              <a:off x="312811" y="5680865"/>
              <a:ext cx="1953937" cy="306000"/>
              <a:chOff x="312811" y="5982710"/>
              <a:chExt cx="1953937" cy="306000"/>
            </a:xfrm>
          </p:grpSpPr>
          <p:pic>
            <p:nvPicPr>
              <p:cNvPr id="53" name="Graphic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FF25666-E38B-42D1-B145-CD680D145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12811" y="5982710"/>
                <a:ext cx="306000" cy="306000"/>
              </a:xfrm>
              <a:prstGeom prst="rect">
                <a:avLst/>
              </a:prstGeom>
            </p:spPr>
          </p:pic>
          <p:sp>
            <p:nvSpPr>
              <p:cNvPr id="54" name="TextBox 5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31A5934-91A1-4961-B18D-CC79403EE281}"/>
                  </a:ext>
                </a:extLst>
              </p:cNvPr>
              <p:cNvSpPr txBox="1"/>
              <p:nvPr/>
            </p:nvSpPr>
            <p:spPr>
              <a:xfrm>
                <a:off x="704739" y="59924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44" name="Graphic 43">
              <a:hlinkClick r:id="rId21"/>
              <a:extLst>
                <a:ext uri="{FF2B5EF4-FFF2-40B4-BE49-F238E27FC236}">
                  <a16:creationId xmlns:a16="http://schemas.microsoft.com/office/drawing/2014/main" id="{A8A80D81-9315-432A-BBE8-58CCD5866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957868C-B0ED-4693-963A-245081281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F13BC3-17AD-4D3D-9765-8D3841ECFBC1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08325F8E-F5CF-4BDD-8B80-7FD4E1B05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48" name="Graphic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C5A61A5E-10B5-4349-BBDB-5F1C8F9D7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783ED47-59D0-4DC4-86EC-003B68BDDB67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FA315702-57FA-473B-BAD8-32AC9EF07C5A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51" name="Rectangle: Rounded Corners 50">
              <a:hlinkClick r:id="rId29" action="ppaction://hlinksldjump"/>
              <a:extLst>
                <a:ext uri="{FF2B5EF4-FFF2-40B4-BE49-F238E27FC236}">
                  <a16:creationId xmlns:a16="http://schemas.microsoft.com/office/drawing/2014/main" id="{120E9D53-A64C-4CA9-8E89-A2B7406A6EB0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316A4B7C-659E-4045-BC77-5FF707345545}"/>
                </a:ext>
              </a:extLst>
            </p:cNvPr>
            <p:cNvSpPr/>
            <p:nvPr/>
          </p:nvSpPr>
          <p:spPr>
            <a:xfrm rot="5400000">
              <a:off x="-170610" y="3722436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2346065-B6A3-4BA8-9694-FA212154A9B0}"/>
              </a:ext>
            </a:extLst>
          </p:cNvPr>
          <p:cNvGrpSpPr/>
          <p:nvPr/>
        </p:nvGrpSpPr>
        <p:grpSpPr>
          <a:xfrm>
            <a:off x="116588" y="4052245"/>
            <a:ext cx="2227479" cy="1014160"/>
            <a:chOff x="116588" y="4052245"/>
            <a:chExt cx="2227479" cy="1014160"/>
          </a:xfrm>
        </p:grpSpPr>
        <p:sp>
          <p:nvSpPr>
            <p:cNvPr id="64" name="TextBox 63">
              <a:hlinkClick r:id="rId12" action="ppaction://hlinksldjump"/>
              <a:extLst>
                <a:ext uri="{FF2B5EF4-FFF2-40B4-BE49-F238E27FC236}">
                  <a16:creationId xmlns:a16="http://schemas.microsoft.com/office/drawing/2014/main" id="{D5D4A81F-3E8B-41A6-A224-D4D919ABEA87}"/>
                </a:ext>
              </a:extLst>
            </p:cNvPr>
            <p:cNvSpPr txBox="1"/>
            <p:nvPr/>
          </p:nvSpPr>
          <p:spPr>
            <a:xfrm>
              <a:off x="116589" y="4052245"/>
              <a:ext cx="1287796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Adicionar Utilizador</a:t>
              </a:r>
            </a:p>
          </p:txBody>
        </p:sp>
        <p:sp>
          <p:nvSpPr>
            <p:cNvPr id="65" name="TextBox 64">
              <a:hlinkClick r:id="rId30" action="ppaction://hlinksldjump"/>
              <a:extLst>
                <a:ext uri="{FF2B5EF4-FFF2-40B4-BE49-F238E27FC236}">
                  <a16:creationId xmlns:a16="http://schemas.microsoft.com/office/drawing/2014/main" id="{272123E4-BD37-4F62-AC4D-C8A099201008}"/>
                </a:ext>
              </a:extLst>
            </p:cNvPr>
            <p:cNvSpPr txBox="1"/>
            <p:nvPr/>
          </p:nvSpPr>
          <p:spPr>
            <a:xfrm>
              <a:off x="116588" y="4240997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Landing</a:t>
              </a:r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Page</a:t>
              </a:r>
              <a:endParaRPr lang="pt-PT" sz="10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TextBox 65">
              <a:hlinkClick r:id="rId31" action="ppaction://hlinksldjump"/>
              <a:extLst>
                <a:ext uri="{FF2B5EF4-FFF2-40B4-BE49-F238E27FC236}">
                  <a16:creationId xmlns:a16="http://schemas.microsoft.com/office/drawing/2014/main" id="{23A48C12-3E80-4E18-9575-60E858F70574}"/>
                </a:ext>
              </a:extLst>
            </p:cNvPr>
            <p:cNvSpPr txBox="1"/>
            <p:nvPr/>
          </p:nvSpPr>
          <p:spPr>
            <a:xfrm>
              <a:off x="116588" y="4429023"/>
              <a:ext cx="1288800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Marcar Consulta</a:t>
              </a:r>
            </a:p>
          </p:txBody>
        </p:sp>
        <p:sp>
          <p:nvSpPr>
            <p:cNvPr id="67" name="TextBox 66">
              <a:hlinkClick r:id="rId32" action="ppaction://hlinksldjump"/>
              <a:extLst>
                <a:ext uri="{FF2B5EF4-FFF2-40B4-BE49-F238E27FC236}">
                  <a16:creationId xmlns:a16="http://schemas.microsoft.com/office/drawing/2014/main" id="{701A4E50-F98C-46A9-BEEA-C063DA22F6AF}"/>
                </a:ext>
              </a:extLst>
            </p:cNvPr>
            <p:cNvSpPr txBox="1"/>
            <p:nvPr/>
          </p:nvSpPr>
          <p:spPr>
            <a:xfrm>
              <a:off x="116588" y="4647269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Consulta</a:t>
              </a:r>
            </a:p>
          </p:txBody>
        </p:sp>
        <p:sp>
          <p:nvSpPr>
            <p:cNvPr id="68" name="TextBox 67">
              <a:hlinkClick r:id="rId33" action="ppaction://hlinksldjump"/>
              <a:extLst>
                <a:ext uri="{FF2B5EF4-FFF2-40B4-BE49-F238E27FC236}">
                  <a16:creationId xmlns:a16="http://schemas.microsoft.com/office/drawing/2014/main" id="{33DAC526-BEC9-455D-B2A8-FD195ED791ED}"/>
                </a:ext>
              </a:extLst>
            </p:cNvPr>
            <p:cNvSpPr txBox="1"/>
            <p:nvPr/>
          </p:nvSpPr>
          <p:spPr>
            <a:xfrm>
              <a:off x="116588" y="4850405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Lista de Consultas</a:t>
              </a:r>
            </a:p>
          </p:txBody>
        </p:sp>
        <p:sp>
          <p:nvSpPr>
            <p:cNvPr id="69" name="TextBox 68">
              <a:hlinkClick r:id="rId34" action="ppaction://hlinksldjump"/>
              <a:extLst>
                <a:ext uri="{FF2B5EF4-FFF2-40B4-BE49-F238E27FC236}">
                  <a16:creationId xmlns:a16="http://schemas.microsoft.com/office/drawing/2014/main" id="{8E2B9745-4FB7-4E60-BFD3-6CAE898FC304}"/>
                </a:ext>
              </a:extLst>
            </p:cNvPr>
            <p:cNvSpPr txBox="1"/>
            <p:nvPr/>
          </p:nvSpPr>
          <p:spPr>
            <a:xfrm>
              <a:off x="1404385" y="4221488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Factura</a:t>
              </a:r>
            </a:p>
          </p:txBody>
        </p:sp>
        <p:sp>
          <p:nvSpPr>
            <p:cNvPr id="70" name="TextBox 69">
              <a:hlinkClick r:id="rId35" action="ppaction://hlinksldjump"/>
              <a:extLst>
                <a:ext uri="{FF2B5EF4-FFF2-40B4-BE49-F238E27FC236}">
                  <a16:creationId xmlns:a16="http://schemas.microsoft.com/office/drawing/2014/main" id="{030D2F3E-3BEB-41EB-888C-7287C8899046}"/>
                </a:ext>
              </a:extLst>
            </p:cNvPr>
            <p:cNvSpPr txBox="1"/>
            <p:nvPr/>
          </p:nvSpPr>
          <p:spPr>
            <a:xfrm>
              <a:off x="1404385" y="4424624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Mensagens</a:t>
              </a:r>
            </a:p>
          </p:txBody>
        </p:sp>
        <p:sp>
          <p:nvSpPr>
            <p:cNvPr id="71" name="TextBox 70">
              <a:hlinkClick r:id="rId36" action="ppaction://hlinksldjump"/>
              <a:extLst>
                <a:ext uri="{FF2B5EF4-FFF2-40B4-BE49-F238E27FC236}">
                  <a16:creationId xmlns:a16="http://schemas.microsoft.com/office/drawing/2014/main" id="{699C6F9E-EB82-4D01-99BC-76F8932267E0}"/>
                </a:ext>
              </a:extLst>
            </p:cNvPr>
            <p:cNvSpPr txBox="1"/>
            <p:nvPr/>
          </p:nvSpPr>
          <p:spPr>
            <a:xfrm>
              <a:off x="1404385" y="4627760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Outras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477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3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Funcionalidades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FC95F-116D-428C-B7AB-4D01B82FF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204" y="1984241"/>
            <a:ext cx="6662057" cy="442118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F34C5C6-33BF-40B2-A1B2-CB990395ADC1}"/>
              </a:ext>
            </a:extLst>
          </p:cNvPr>
          <p:cNvGrpSpPr/>
          <p:nvPr/>
        </p:nvGrpSpPr>
        <p:grpSpPr>
          <a:xfrm>
            <a:off x="-8610" y="0"/>
            <a:ext cx="2361286" cy="6858000"/>
            <a:chOff x="-8610" y="0"/>
            <a:chExt cx="2361286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A656D89-64D2-4838-A276-16A5942A746D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7F11DC-0730-490E-BCFB-80B89E13ADD0}"/>
                </a:ext>
              </a:extLst>
            </p:cNvPr>
            <p:cNvGrpSpPr/>
            <p:nvPr/>
          </p:nvGrpSpPr>
          <p:grpSpPr>
            <a:xfrm>
              <a:off x="312811" y="2746156"/>
              <a:ext cx="1968335" cy="296727"/>
              <a:chOff x="312811" y="3048001"/>
              <a:chExt cx="1968335" cy="296727"/>
            </a:xfrm>
          </p:grpSpPr>
          <p:pic>
            <p:nvPicPr>
              <p:cNvPr id="61" name="Graphic 6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7703FE5-C96F-4381-A2F5-95E7E0EB7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62" name="TextBox 6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A0A0DD3-37E0-4EF2-A052-19BF1CFA3C03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7949BD4-DFAB-464B-A74D-FE7C717C76A2}"/>
                </a:ext>
              </a:extLst>
            </p:cNvPr>
            <p:cNvGrpSpPr/>
            <p:nvPr/>
          </p:nvGrpSpPr>
          <p:grpSpPr>
            <a:xfrm>
              <a:off x="312811" y="3162460"/>
              <a:ext cx="1968335" cy="306000"/>
              <a:chOff x="312811" y="3473243"/>
              <a:chExt cx="1968335" cy="306000"/>
            </a:xfrm>
          </p:grpSpPr>
          <p:pic>
            <p:nvPicPr>
              <p:cNvPr id="59" name="Graphic 5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6E647FD-5979-4C07-A5E0-4EB6E0E70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0" name="TextBox 5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DBFD1CA-EDBC-43F5-BA10-858111198642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FB9BD49-C2AB-473F-A905-8C3534999BF7}"/>
                </a:ext>
              </a:extLst>
            </p:cNvPr>
            <p:cNvGrpSpPr/>
            <p:nvPr/>
          </p:nvGrpSpPr>
          <p:grpSpPr>
            <a:xfrm>
              <a:off x="327699" y="3588037"/>
              <a:ext cx="1948731" cy="304800"/>
              <a:chOff x="327699" y="3907758"/>
              <a:chExt cx="1948731" cy="304800"/>
            </a:xfrm>
          </p:grpSpPr>
          <p:pic>
            <p:nvPicPr>
              <p:cNvPr id="57" name="Graphic 5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F2DFE11-B1C0-4CFA-86A5-6EB2FAA86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58" name="TextBox 5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E6A5CAF-70F0-4E8E-928F-62023FC82DCD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E55DAED-C2DC-4DA1-9DC5-0904EAD4687A}"/>
                </a:ext>
              </a:extLst>
            </p:cNvPr>
            <p:cNvGrpSpPr/>
            <p:nvPr/>
          </p:nvGrpSpPr>
          <p:grpSpPr>
            <a:xfrm>
              <a:off x="301478" y="5255289"/>
              <a:ext cx="1955901" cy="306000"/>
              <a:chOff x="301478" y="5548196"/>
              <a:chExt cx="1955901" cy="306000"/>
            </a:xfrm>
          </p:grpSpPr>
          <p:pic>
            <p:nvPicPr>
              <p:cNvPr id="55" name="Graphic 5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49E7A1C-B22D-4DAF-A57A-D392994B7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1478" y="5548196"/>
                <a:ext cx="328667" cy="306000"/>
              </a:xfrm>
              <a:prstGeom prst="rect">
                <a:avLst/>
              </a:prstGeom>
            </p:spPr>
          </p:pic>
          <p:sp>
            <p:nvSpPr>
              <p:cNvPr id="56" name="TextBox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332B0AB-A7C6-43E9-8DC2-B4384F55E4A5}"/>
                  </a:ext>
                </a:extLst>
              </p:cNvPr>
              <p:cNvSpPr txBox="1"/>
              <p:nvPr/>
            </p:nvSpPr>
            <p:spPr>
              <a:xfrm>
                <a:off x="695370" y="5562696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81E2901-5469-4E8E-8F05-7B095FA9D093}"/>
                </a:ext>
              </a:extLst>
            </p:cNvPr>
            <p:cNvGrpSpPr/>
            <p:nvPr/>
          </p:nvGrpSpPr>
          <p:grpSpPr>
            <a:xfrm>
              <a:off x="312811" y="5680865"/>
              <a:ext cx="1953937" cy="306000"/>
              <a:chOff x="312811" y="5982710"/>
              <a:chExt cx="1953937" cy="306000"/>
            </a:xfrm>
          </p:grpSpPr>
          <p:pic>
            <p:nvPicPr>
              <p:cNvPr id="53" name="Graphic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C1C32702-6E75-48DD-9D09-EAE5E3DF8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12811" y="5982710"/>
                <a:ext cx="306000" cy="306000"/>
              </a:xfrm>
              <a:prstGeom prst="rect">
                <a:avLst/>
              </a:prstGeom>
            </p:spPr>
          </p:pic>
          <p:sp>
            <p:nvSpPr>
              <p:cNvPr id="54" name="TextBox 5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715114C9-707B-49F6-829E-C5CF6C05DC57}"/>
                  </a:ext>
                </a:extLst>
              </p:cNvPr>
              <p:cNvSpPr txBox="1"/>
              <p:nvPr/>
            </p:nvSpPr>
            <p:spPr>
              <a:xfrm>
                <a:off x="704739" y="59924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44" name="Graphic 43">
              <a:hlinkClick r:id="rId21"/>
              <a:extLst>
                <a:ext uri="{FF2B5EF4-FFF2-40B4-BE49-F238E27FC236}">
                  <a16:creationId xmlns:a16="http://schemas.microsoft.com/office/drawing/2014/main" id="{AA8AD301-0DA2-4C21-BFA5-7DCEC6F48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9875E37-D584-4B5A-B251-B0A6A4BAB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16A7D-AD0D-4ED7-A3DD-DD345231189F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3668C07-D4AC-4FEF-A7AF-EB1EF3F7C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48" name="Graphic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1392AAB1-39D6-4AF9-80BB-0BB8E0D32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E3BA64B-D2FD-4023-A9DA-DCF6CDC938CF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99EB7902-4AB7-4548-9D50-0A714044A648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51" name="Rectangle: Rounded Corners 50">
              <a:hlinkClick r:id="rId29" action="ppaction://hlinksldjump"/>
              <a:extLst>
                <a:ext uri="{FF2B5EF4-FFF2-40B4-BE49-F238E27FC236}">
                  <a16:creationId xmlns:a16="http://schemas.microsoft.com/office/drawing/2014/main" id="{9E798A53-CF68-4CF0-A946-41621844CA2C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E5194E4D-B784-47C0-A018-D8D63571DC4D}"/>
                </a:ext>
              </a:extLst>
            </p:cNvPr>
            <p:cNvSpPr/>
            <p:nvPr/>
          </p:nvSpPr>
          <p:spPr>
            <a:xfrm rot="5400000">
              <a:off x="-170610" y="3722436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114907-291E-4CFC-9996-F5359556842A}"/>
              </a:ext>
            </a:extLst>
          </p:cNvPr>
          <p:cNvGrpSpPr/>
          <p:nvPr/>
        </p:nvGrpSpPr>
        <p:grpSpPr>
          <a:xfrm>
            <a:off x="116588" y="4052245"/>
            <a:ext cx="2227479" cy="1014160"/>
            <a:chOff x="116588" y="4052245"/>
            <a:chExt cx="2227479" cy="1014160"/>
          </a:xfrm>
        </p:grpSpPr>
        <p:sp>
          <p:nvSpPr>
            <p:cNvPr id="64" name="TextBox 63">
              <a:hlinkClick r:id="rId12" action="ppaction://hlinksldjump"/>
              <a:extLst>
                <a:ext uri="{FF2B5EF4-FFF2-40B4-BE49-F238E27FC236}">
                  <a16:creationId xmlns:a16="http://schemas.microsoft.com/office/drawing/2014/main" id="{E5CF8A43-E52B-46FF-9561-E241B11ECD97}"/>
                </a:ext>
              </a:extLst>
            </p:cNvPr>
            <p:cNvSpPr txBox="1"/>
            <p:nvPr/>
          </p:nvSpPr>
          <p:spPr>
            <a:xfrm>
              <a:off x="116589" y="4052245"/>
              <a:ext cx="1287796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Adicionar Utilizador</a:t>
              </a:r>
            </a:p>
          </p:txBody>
        </p:sp>
        <p:sp>
          <p:nvSpPr>
            <p:cNvPr id="65" name="TextBox 64">
              <a:hlinkClick r:id="rId30" action="ppaction://hlinksldjump"/>
              <a:extLst>
                <a:ext uri="{FF2B5EF4-FFF2-40B4-BE49-F238E27FC236}">
                  <a16:creationId xmlns:a16="http://schemas.microsoft.com/office/drawing/2014/main" id="{A4EEEA8A-F544-46EB-8F53-796C231D2D9A}"/>
                </a:ext>
              </a:extLst>
            </p:cNvPr>
            <p:cNvSpPr txBox="1"/>
            <p:nvPr/>
          </p:nvSpPr>
          <p:spPr>
            <a:xfrm>
              <a:off x="116588" y="4240997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Landing</a:t>
              </a:r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Page</a:t>
              </a:r>
              <a:endParaRPr lang="pt-PT" sz="10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TextBox 65">
              <a:hlinkClick r:id="rId31" action="ppaction://hlinksldjump"/>
              <a:extLst>
                <a:ext uri="{FF2B5EF4-FFF2-40B4-BE49-F238E27FC236}">
                  <a16:creationId xmlns:a16="http://schemas.microsoft.com/office/drawing/2014/main" id="{84150802-2066-4D58-95F1-04E20A5854FB}"/>
                </a:ext>
              </a:extLst>
            </p:cNvPr>
            <p:cNvSpPr txBox="1"/>
            <p:nvPr/>
          </p:nvSpPr>
          <p:spPr>
            <a:xfrm>
              <a:off x="116588" y="4444133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Marcar Consulta</a:t>
              </a:r>
            </a:p>
          </p:txBody>
        </p:sp>
        <p:sp>
          <p:nvSpPr>
            <p:cNvPr id="67" name="TextBox 66">
              <a:hlinkClick r:id="rId32" action="ppaction://hlinksldjump"/>
              <a:extLst>
                <a:ext uri="{FF2B5EF4-FFF2-40B4-BE49-F238E27FC236}">
                  <a16:creationId xmlns:a16="http://schemas.microsoft.com/office/drawing/2014/main" id="{993F9EEA-C963-40F8-A24A-26529C14425D}"/>
                </a:ext>
              </a:extLst>
            </p:cNvPr>
            <p:cNvSpPr txBox="1"/>
            <p:nvPr/>
          </p:nvSpPr>
          <p:spPr>
            <a:xfrm>
              <a:off x="116588" y="4632159"/>
              <a:ext cx="1288800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Consulta</a:t>
              </a:r>
            </a:p>
          </p:txBody>
        </p:sp>
        <p:sp>
          <p:nvSpPr>
            <p:cNvPr id="68" name="TextBox 67">
              <a:hlinkClick r:id="rId33" action="ppaction://hlinksldjump"/>
              <a:extLst>
                <a:ext uri="{FF2B5EF4-FFF2-40B4-BE49-F238E27FC236}">
                  <a16:creationId xmlns:a16="http://schemas.microsoft.com/office/drawing/2014/main" id="{4F836452-38C8-4445-A8E7-7B26F7A89A11}"/>
                </a:ext>
              </a:extLst>
            </p:cNvPr>
            <p:cNvSpPr txBox="1"/>
            <p:nvPr/>
          </p:nvSpPr>
          <p:spPr>
            <a:xfrm>
              <a:off x="116588" y="4850405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Lista de Consultas</a:t>
              </a:r>
            </a:p>
          </p:txBody>
        </p:sp>
        <p:sp>
          <p:nvSpPr>
            <p:cNvPr id="69" name="TextBox 68">
              <a:hlinkClick r:id="rId34" action="ppaction://hlinksldjump"/>
              <a:extLst>
                <a:ext uri="{FF2B5EF4-FFF2-40B4-BE49-F238E27FC236}">
                  <a16:creationId xmlns:a16="http://schemas.microsoft.com/office/drawing/2014/main" id="{B42294F1-468A-4A20-97AF-19BA0E15ED02}"/>
                </a:ext>
              </a:extLst>
            </p:cNvPr>
            <p:cNvSpPr txBox="1"/>
            <p:nvPr/>
          </p:nvSpPr>
          <p:spPr>
            <a:xfrm>
              <a:off x="1404385" y="4221488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Factura</a:t>
              </a:r>
            </a:p>
          </p:txBody>
        </p:sp>
        <p:sp>
          <p:nvSpPr>
            <p:cNvPr id="70" name="TextBox 69">
              <a:hlinkClick r:id="rId35" action="ppaction://hlinksldjump"/>
              <a:extLst>
                <a:ext uri="{FF2B5EF4-FFF2-40B4-BE49-F238E27FC236}">
                  <a16:creationId xmlns:a16="http://schemas.microsoft.com/office/drawing/2014/main" id="{11D23DD4-EA98-40D1-A35F-54F82293C04D}"/>
                </a:ext>
              </a:extLst>
            </p:cNvPr>
            <p:cNvSpPr txBox="1"/>
            <p:nvPr/>
          </p:nvSpPr>
          <p:spPr>
            <a:xfrm>
              <a:off x="1404385" y="4424624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Mensagens</a:t>
              </a:r>
            </a:p>
          </p:txBody>
        </p:sp>
        <p:sp>
          <p:nvSpPr>
            <p:cNvPr id="71" name="TextBox 70">
              <a:hlinkClick r:id="rId36" action="ppaction://hlinksldjump"/>
              <a:extLst>
                <a:ext uri="{FF2B5EF4-FFF2-40B4-BE49-F238E27FC236}">
                  <a16:creationId xmlns:a16="http://schemas.microsoft.com/office/drawing/2014/main" id="{66397920-8022-45AF-B4A9-9F94C98D9FE9}"/>
                </a:ext>
              </a:extLst>
            </p:cNvPr>
            <p:cNvSpPr txBox="1"/>
            <p:nvPr/>
          </p:nvSpPr>
          <p:spPr>
            <a:xfrm>
              <a:off x="1404385" y="4627760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Outras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155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3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Funcionalidades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A47F9-9A7A-4DC1-9EA7-9D8FCABF7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575" y="2038748"/>
            <a:ext cx="6663600" cy="431981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19064AD-D66E-4D9F-BA10-7799C5D5FD86}"/>
              </a:ext>
            </a:extLst>
          </p:cNvPr>
          <p:cNvGrpSpPr/>
          <p:nvPr/>
        </p:nvGrpSpPr>
        <p:grpSpPr>
          <a:xfrm>
            <a:off x="-8610" y="0"/>
            <a:ext cx="2361286" cy="6858000"/>
            <a:chOff x="-8610" y="0"/>
            <a:chExt cx="2361286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96B1E5E-3C1C-4E9A-9C46-CB5B5EA8D126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0EBE32-BA62-40B8-930F-C320CAC64482}"/>
                </a:ext>
              </a:extLst>
            </p:cNvPr>
            <p:cNvGrpSpPr/>
            <p:nvPr/>
          </p:nvGrpSpPr>
          <p:grpSpPr>
            <a:xfrm>
              <a:off x="312811" y="2746156"/>
              <a:ext cx="1968335" cy="296727"/>
              <a:chOff x="312811" y="3048001"/>
              <a:chExt cx="1968335" cy="296727"/>
            </a:xfrm>
          </p:grpSpPr>
          <p:pic>
            <p:nvPicPr>
              <p:cNvPr id="61" name="Graphic 6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E243738-4E8D-4015-99B7-4F23ADFF9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62" name="TextBox 6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DA03E98-C7F9-42B5-8CF9-8DA5417F22D2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B2D5CB8-05B0-4E96-B879-6A2B9D66DF88}"/>
                </a:ext>
              </a:extLst>
            </p:cNvPr>
            <p:cNvGrpSpPr/>
            <p:nvPr/>
          </p:nvGrpSpPr>
          <p:grpSpPr>
            <a:xfrm>
              <a:off x="312811" y="3162460"/>
              <a:ext cx="1968335" cy="306000"/>
              <a:chOff x="312811" y="3473243"/>
              <a:chExt cx="1968335" cy="306000"/>
            </a:xfrm>
          </p:grpSpPr>
          <p:pic>
            <p:nvPicPr>
              <p:cNvPr id="59" name="Graphic 5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1CC37F9-155D-4D24-9CF2-20DE1046A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0" name="TextBox 5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10CEC69-0655-4F88-A735-D6395C7C7406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EA68E66-024A-46A7-85DD-EBB0C41C8C8B}"/>
                </a:ext>
              </a:extLst>
            </p:cNvPr>
            <p:cNvGrpSpPr/>
            <p:nvPr/>
          </p:nvGrpSpPr>
          <p:grpSpPr>
            <a:xfrm>
              <a:off x="327699" y="3588037"/>
              <a:ext cx="1948731" cy="304800"/>
              <a:chOff x="327699" y="3907758"/>
              <a:chExt cx="1948731" cy="304800"/>
            </a:xfrm>
          </p:grpSpPr>
          <p:pic>
            <p:nvPicPr>
              <p:cNvPr id="57" name="Graphic 5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3998873-4EBD-43CD-8CC1-2B46C3038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58" name="TextBox 5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4EB4DC5-D60C-42F9-AA03-2891C46FBFB6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64D04A-AC27-4852-A829-01112A0EDFC5}"/>
                </a:ext>
              </a:extLst>
            </p:cNvPr>
            <p:cNvGrpSpPr/>
            <p:nvPr/>
          </p:nvGrpSpPr>
          <p:grpSpPr>
            <a:xfrm>
              <a:off x="301478" y="5255289"/>
              <a:ext cx="1955901" cy="306000"/>
              <a:chOff x="301478" y="5548196"/>
              <a:chExt cx="1955901" cy="306000"/>
            </a:xfrm>
          </p:grpSpPr>
          <p:pic>
            <p:nvPicPr>
              <p:cNvPr id="55" name="Graphic 5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262C47F-5763-432C-8558-C39D752E5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1478" y="5548196"/>
                <a:ext cx="328667" cy="306000"/>
              </a:xfrm>
              <a:prstGeom prst="rect">
                <a:avLst/>
              </a:prstGeom>
            </p:spPr>
          </p:pic>
          <p:sp>
            <p:nvSpPr>
              <p:cNvPr id="56" name="TextBox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C36B656-9223-4413-8E8F-DBD16EEF5DD8}"/>
                  </a:ext>
                </a:extLst>
              </p:cNvPr>
              <p:cNvSpPr txBox="1"/>
              <p:nvPr/>
            </p:nvSpPr>
            <p:spPr>
              <a:xfrm>
                <a:off x="695370" y="5562696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30AB71E-4BC8-4512-9844-774F3C4E6650}"/>
                </a:ext>
              </a:extLst>
            </p:cNvPr>
            <p:cNvGrpSpPr/>
            <p:nvPr/>
          </p:nvGrpSpPr>
          <p:grpSpPr>
            <a:xfrm>
              <a:off x="312811" y="5680865"/>
              <a:ext cx="1953937" cy="306000"/>
              <a:chOff x="312811" y="5982710"/>
              <a:chExt cx="1953937" cy="306000"/>
            </a:xfrm>
          </p:grpSpPr>
          <p:pic>
            <p:nvPicPr>
              <p:cNvPr id="53" name="Graphic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DC3728A-77EC-460E-A589-AFBFC6E48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12811" y="5982710"/>
                <a:ext cx="306000" cy="306000"/>
              </a:xfrm>
              <a:prstGeom prst="rect">
                <a:avLst/>
              </a:prstGeom>
            </p:spPr>
          </p:pic>
          <p:sp>
            <p:nvSpPr>
              <p:cNvPr id="54" name="TextBox 5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C63C18E5-70FE-47CD-AACD-947B71AA248C}"/>
                  </a:ext>
                </a:extLst>
              </p:cNvPr>
              <p:cNvSpPr txBox="1"/>
              <p:nvPr/>
            </p:nvSpPr>
            <p:spPr>
              <a:xfrm>
                <a:off x="704739" y="59924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44" name="Graphic 43">
              <a:hlinkClick r:id="rId21"/>
              <a:extLst>
                <a:ext uri="{FF2B5EF4-FFF2-40B4-BE49-F238E27FC236}">
                  <a16:creationId xmlns:a16="http://schemas.microsoft.com/office/drawing/2014/main" id="{ED084F50-E843-4FAC-A0C0-F46FB10B7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4229710-50A4-4A79-9F23-F7831EC11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EFF8E6-0CD5-4CFD-B411-A0A3F26CBA39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495F124-E579-4E9A-B808-9CCBF46C5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48" name="Graphic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78B90EE9-3EAE-4DCC-AB4A-14F3F6868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8C7FCC3-5170-4A77-A64C-B5CC52230613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10742E3D-F829-41D5-8462-E031F835595A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51" name="Rectangle: Rounded Corners 50">
              <a:hlinkClick r:id="rId29" action="ppaction://hlinksldjump"/>
              <a:extLst>
                <a:ext uri="{FF2B5EF4-FFF2-40B4-BE49-F238E27FC236}">
                  <a16:creationId xmlns:a16="http://schemas.microsoft.com/office/drawing/2014/main" id="{665ABAAB-F066-4E6E-B524-AC745069A256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A749FD78-6F06-4E57-8BE4-82CB89919650}"/>
                </a:ext>
              </a:extLst>
            </p:cNvPr>
            <p:cNvSpPr/>
            <p:nvPr/>
          </p:nvSpPr>
          <p:spPr>
            <a:xfrm rot="5400000">
              <a:off x="-170610" y="3722436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157BC58-09DF-4BA7-B069-859C136B6346}"/>
              </a:ext>
            </a:extLst>
          </p:cNvPr>
          <p:cNvGrpSpPr/>
          <p:nvPr/>
        </p:nvGrpSpPr>
        <p:grpSpPr>
          <a:xfrm>
            <a:off x="116588" y="4052245"/>
            <a:ext cx="2227479" cy="1029271"/>
            <a:chOff x="116588" y="4052245"/>
            <a:chExt cx="2227479" cy="1029271"/>
          </a:xfrm>
        </p:grpSpPr>
        <p:sp>
          <p:nvSpPr>
            <p:cNvPr id="64" name="TextBox 63">
              <a:hlinkClick r:id="rId12" action="ppaction://hlinksldjump"/>
              <a:extLst>
                <a:ext uri="{FF2B5EF4-FFF2-40B4-BE49-F238E27FC236}">
                  <a16:creationId xmlns:a16="http://schemas.microsoft.com/office/drawing/2014/main" id="{11848924-A0E6-4301-AC05-1ADAE2F656B8}"/>
                </a:ext>
              </a:extLst>
            </p:cNvPr>
            <p:cNvSpPr txBox="1"/>
            <p:nvPr/>
          </p:nvSpPr>
          <p:spPr>
            <a:xfrm>
              <a:off x="116589" y="4052245"/>
              <a:ext cx="1287796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Adicionar Utilizador</a:t>
              </a:r>
            </a:p>
          </p:txBody>
        </p:sp>
        <p:sp>
          <p:nvSpPr>
            <p:cNvPr id="65" name="TextBox 64">
              <a:hlinkClick r:id="rId30" action="ppaction://hlinksldjump"/>
              <a:extLst>
                <a:ext uri="{FF2B5EF4-FFF2-40B4-BE49-F238E27FC236}">
                  <a16:creationId xmlns:a16="http://schemas.microsoft.com/office/drawing/2014/main" id="{90AACFAC-9E81-41CB-B9A0-085E206FBAFC}"/>
                </a:ext>
              </a:extLst>
            </p:cNvPr>
            <p:cNvSpPr txBox="1"/>
            <p:nvPr/>
          </p:nvSpPr>
          <p:spPr>
            <a:xfrm>
              <a:off x="116588" y="4240997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Landing</a:t>
              </a:r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Page</a:t>
              </a:r>
              <a:endParaRPr lang="pt-PT" sz="10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TextBox 65">
              <a:hlinkClick r:id="rId31" action="ppaction://hlinksldjump"/>
              <a:extLst>
                <a:ext uri="{FF2B5EF4-FFF2-40B4-BE49-F238E27FC236}">
                  <a16:creationId xmlns:a16="http://schemas.microsoft.com/office/drawing/2014/main" id="{28497360-A9C6-4BFA-A242-2FE0E9A55E93}"/>
                </a:ext>
              </a:extLst>
            </p:cNvPr>
            <p:cNvSpPr txBox="1"/>
            <p:nvPr/>
          </p:nvSpPr>
          <p:spPr>
            <a:xfrm>
              <a:off x="116588" y="4444133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Marcar Consulta</a:t>
              </a:r>
            </a:p>
          </p:txBody>
        </p:sp>
        <p:sp>
          <p:nvSpPr>
            <p:cNvPr id="67" name="TextBox 66">
              <a:hlinkClick r:id="rId32" action="ppaction://hlinksldjump"/>
              <a:extLst>
                <a:ext uri="{FF2B5EF4-FFF2-40B4-BE49-F238E27FC236}">
                  <a16:creationId xmlns:a16="http://schemas.microsoft.com/office/drawing/2014/main" id="{4DC7F9D6-A2B8-4073-AEFA-FA9675474FCA}"/>
                </a:ext>
              </a:extLst>
            </p:cNvPr>
            <p:cNvSpPr txBox="1"/>
            <p:nvPr/>
          </p:nvSpPr>
          <p:spPr>
            <a:xfrm>
              <a:off x="116588" y="4647269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Consulta</a:t>
              </a:r>
            </a:p>
          </p:txBody>
        </p:sp>
        <p:sp>
          <p:nvSpPr>
            <p:cNvPr id="68" name="TextBox 67">
              <a:hlinkClick r:id="rId33" action="ppaction://hlinksldjump"/>
              <a:extLst>
                <a:ext uri="{FF2B5EF4-FFF2-40B4-BE49-F238E27FC236}">
                  <a16:creationId xmlns:a16="http://schemas.microsoft.com/office/drawing/2014/main" id="{E0D1746E-C886-4E53-8FEB-DB6F967DAEDA}"/>
                </a:ext>
              </a:extLst>
            </p:cNvPr>
            <p:cNvSpPr txBox="1"/>
            <p:nvPr/>
          </p:nvSpPr>
          <p:spPr>
            <a:xfrm>
              <a:off x="116588" y="4835295"/>
              <a:ext cx="1288800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Lista de Consultas</a:t>
              </a:r>
            </a:p>
          </p:txBody>
        </p:sp>
        <p:sp>
          <p:nvSpPr>
            <p:cNvPr id="69" name="TextBox 68">
              <a:hlinkClick r:id="rId34" action="ppaction://hlinksldjump"/>
              <a:extLst>
                <a:ext uri="{FF2B5EF4-FFF2-40B4-BE49-F238E27FC236}">
                  <a16:creationId xmlns:a16="http://schemas.microsoft.com/office/drawing/2014/main" id="{7287B26F-689B-462A-9CE0-16B289E39596}"/>
                </a:ext>
              </a:extLst>
            </p:cNvPr>
            <p:cNvSpPr txBox="1"/>
            <p:nvPr/>
          </p:nvSpPr>
          <p:spPr>
            <a:xfrm>
              <a:off x="1404385" y="4221488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Factura</a:t>
              </a:r>
            </a:p>
          </p:txBody>
        </p:sp>
        <p:sp>
          <p:nvSpPr>
            <p:cNvPr id="70" name="TextBox 69">
              <a:hlinkClick r:id="rId35" action="ppaction://hlinksldjump"/>
              <a:extLst>
                <a:ext uri="{FF2B5EF4-FFF2-40B4-BE49-F238E27FC236}">
                  <a16:creationId xmlns:a16="http://schemas.microsoft.com/office/drawing/2014/main" id="{607903F0-E22E-469B-A091-198C5A1A9F64}"/>
                </a:ext>
              </a:extLst>
            </p:cNvPr>
            <p:cNvSpPr txBox="1"/>
            <p:nvPr/>
          </p:nvSpPr>
          <p:spPr>
            <a:xfrm>
              <a:off x="1404385" y="4424624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Mensagens</a:t>
              </a:r>
            </a:p>
          </p:txBody>
        </p:sp>
        <p:sp>
          <p:nvSpPr>
            <p:cNvPr id="71" name="TextBox 70">
              <a:hlinkClick r:id="rId36" action="ppaction://hlinksldjump"/>
              <a:extLst>
                <a:ext uri="{FF2B5EF4-FFF2-40B4-BE49-F238E27FC236}">
                  <a16:creationId xmlns:a16="http://schemas.microsoft.com/office/drawing/2014/main" id="{8746AA7F-F6F3-4637-B724-38C09C6F7C00}"/>
                </a:ext>
              </a:extLst>
            </p:cNvPr>
            <p:cNvSpPr txBox="1"/>
            <p:nvPr/>
          </p:nvSpPr>
          <p:spPr>
            <a:xfrm>
              <a:off x="1404385" y="4627760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Outras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76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0"/>
            <a:ext cx="9426630" cy="4533489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3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Funcionalidades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24/03/2021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13DE9-81A9-4343-9BD7-5245781C2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775" y="2050606"/>
            <a:ext cx="4147200" cy="429610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6507F39-E062-4725-8380-F70AABA88CB5}"/>
              </a:ext>
            </a:extLst>
          </p:cNvPr>
          <p:cNvGrpSpPr/>
          <p:nvPr/>
        </p:nvGrpSpPr>
        <p:grpSpPr>
          <a:xfrm>
            <a:off x="-8610" y="0"/>
            <a:ext cx="2361286" cy="6858000"/>
            <a:chOff x="-8610" y="0"/>
            <a:chExt cx="2361286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A2EA9E0-3B53-49CF-8A2D-F9116E031020}"/>
                </a:ext>
              </a:extLst>
            </p:cNvPr>
            <p:cNvSpPr/>
            <p:nvPr/>
          </p:nvSpPr>
          <p:spPr>
            <a:xfrm>
              <a:off x="0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5EE87F1-C9FB-4AF8-89FB-B260FF27AB79}"/>
                </a:ext>
              </a:extLst>
            </p:cNvPr>
            <p:cNvGrpSpPr/>
            <p:nvPr/>
          </p:nvGrpSpPr>
          <p:grpSpPr>
            <a:xfrm>
              <a:off x="312811" y="2746156"/>
              <a:ext cx="1968335" cy="296727"/>
              <a:chOff x="312811" y="3048001"/>
              <a:chExt cx="1968335" cy="296727"/>
            </a:xfrm>
          </p:grpSpPr>
          <p:pic>
            <p:nvPicPr>
              <p:cNvPr id="61" name="Graphic 6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699076D-F9C0-4A4E-AF9C-E8A1BF4A6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2811" y="3048001"/>
                <a:ext cx="306000" cy="296727"/>
              </a:xfrm>
              <a:prstGeom prst="rect">
                <a:avLst/>
              </a:prstGeom>
            </p:spPr>
          </p:pic>
          <p:sp>
            <p:nvSpPr>
              <p:cNvPr id="62" name="TextBox 6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EDD84D6-95CF-4F86-A1EC-F81FFE6279BA}"/>
                  </a:ext>
                </a:extLst>
              </p:cNvPr>
              <p:cNvSpPr txBox="1"/>
              <p:nvPr/>
            </p:nvSpPr>
            <p:spPr>
              <a:xfrm>
                <a:off x="719137" y="3057864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4E59DCB-CB07-42B9-B865-B6A4D353580E}"/>
                </a:ext>
              </a:extLst>
            </p:cNvPr>
            <p:cNvGrpSpPr/>
            <p:nvPr/>
          </p:nvGrpSpPr>
          <p:grpSpPr>
            <a:xfrm>
              <a:off x="312811" y="3162460"/>
              <a:ext cx="1968335" cy="306000"/>
              <a:chOff x="312811" y="3473243"/>
              <a:chExt cx="1968335" cy="306000"/>
            </a:xfrm>
          </p:grpSpPr>
          <p:pic>
            <p:nvPicPr>
              <p:cNvPr id="59" name="Graphic 5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F0F4FC8-98AC-42C2-B144-EE1EDECC6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2811" y="3473243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0" name="TextBox 5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CE5B3E4-D9D8-4BE9-A465-162699B53E6E}"/>
                  </a:ext>
                </a:extLst>
              </p:cNvPr>
              <p:cNvSpPr txBox="1"/>
              <p:nvPr/>
            </p:nvSpPr>
            <p:spPr>
              <a:xfrm>
                <a:off x="719137" y="348774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80A9823-CA4B-49D8-9A33-8F9728093DEB}"/>
                </a:ext>
              </a:extLst>
            </p:cNvPr>
            <p:cNvGrpSpPr/>
            <p:nvPr/>
          </p:nvGrpSpPr>
          <p:grpSpPr>
            <a:xfrm>
              <a:off x="327699" y="3588037"/>
              <a:ext cx="1948731" cy="304800"/>
              <a:chOff x="327699" y="3907758"/>
              <a:chExt cx="1948731" cy="304800"/>
            </a:xfrm>
          </p:grpSpPr>
          <p:pic>
            <p:nvPicPr>
              <p:cNvPr id="57" name="Graphic 5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F5A0494-4F9A-4C07-B669-017665C31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7699" y="3907758"/>
                <a:ext cx="276225" cy="304800"/>
              </a:xfrm>
              <a:prstGeom prst="rect">
                <a:avLst/>
              </a:prstGeom>
            </p:spPr>
          </p:pic>
          <p:sp>
            <p:nvSpPr>
              <p:cNvPr id="58" name="TextBox 5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CB05E5D-1B78-4D8C-996A-85711DB7B44F}"/>
                  </a:ext>
                </a:extLst>
              </p:cNvPr>
              <p:cNvSpPr txBox="1"/>
              <p:nvPr/>
            </p:nvSpPr>
            <p:spPr>
              <a:xfrm>
                <a:off x="714421" y="392165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531589C-6703-44B2-8016-E7734403ED9B}"/>
                </a:ext>
              </a:extLst>
            </p:cNvPr>
            <p:cNvGrpSpPr/>
            <p:nvPr/>
          </p:nvGrpSpPr>
          <p:grpSpPr>
            <a:xfrm>
              <a:off x="301478" y="5255289"/>
              <a:ext cx="1955901" cy="306000"/>
              <a:chOff x="301478" y="5548196"/>
              <a:chExt cx="1955901" cy="306000"/>
            </a:xfrm>
          </p:grpSpPr>
          <p:pic>
            <p:nvPicPr>
              <p:cNvPr id="55" name="Graphic 5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0874613-5B81-411F-B6A2-A985BAB5F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1478" y="5548196"/>
                <a:ext cx="328667" cy="306000"/>
              </a:xfrm>
              <a:prstGeom prst="rect">
                <a:avLst/>
              </a:prstGeom>
            </p:spPr>
          </p:pic>
          <p:sp>
            <p:nvSpPr>
              <p:cNvPr id="56" name="TextBox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FE3DF98-7D71-4E7F-96D2-60982C7A5997}"/>
                  </a:ext>
                </a:extLst>
              </p:cNvPr>
              <p:cNvSpPr txBox="1"/>
              <p:nvPr/>
            </p:nvSpPr>
            <p:spPr>
              <a:xfrm>
                <a:off x="695370" y="5562696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40AB62-4EE8-457A-BAEE-095F2FCDD948}"/>
                </a:ext>
              </a:extLst>
            </p:cNvPr>
            <p:cNvGrpSpPr/>
            <p:nvPr/>
          </p:nvGrpSpPr>
          <p:grpSpPr>
            <a:xfrm>
              <a:off x="312811" y="5680865"/>
              <a:ext cx="1953937" cy="306000"/>
              <a:chOff x="312811" y="5982710"/>
              <a:chExt cx="1953937" cy="306000"/>
            </a:xfrm>
          </p:grpSpPr>
          <p:pic>
            <p:nvPicPr>
              <p:cNvPr id="53" name="Graphic 5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F845318-64D2-4DC8-8432-D27B980CA9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12811" y="5982710"/>
                <a:ext cx="306000" cy="306000"/>
              </a:xfrm>
              <a:prstGeom prst="rect">
                <a:avLst/>
              </a:prstGeom>
            </p:spPr>
          </p:pic>
          <p:sp>
            <p:nvSpPr>
              <p:cNvPr id="54" name="TextBox 5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22FA0520-898C-4AD1-972C-519C94E9D839}"/>
                  </a:ext>
                </a:extLst>
              </p:cNvPr>
              <p:cNvSpPr txBox="1"/>
              <p:nvPr/>
            </p:nvSpPr>
            <p:spPr>
              <a:xfrm>
                <a:off x="704739" y="59924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pic>
          <p:nvPicPr>
            <p:cNvPr id="44" name="Graphic 43">
              <a:hlinkClick r:id="rId21"/>
              <a:extLst>
                <a:ext uri="{FF2B5EF4-FFF2-40B4-BE49-F238E27FC236}">
                  <a16:creationId xmlns:a16="http://schemas.microsoft.com/office/drawing/2014/main" id="{4E9BE4CD-E6D4-4313-B6FB-4CEA4CDA7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6122" y="198651"/>
              <a:ext cx="1860432" cy="51177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07891DE-DF6C-4330-A68C-F1A7531E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76304" y="1152525"/>
              <a:ext cx="733425" cy="7429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3E17D6-AC2C-43DC-BA91-4F29FBDD868D}"/>
                </a:ext>
              </a:extLst>
            </p:cNvPr>
            <p:cNvSpPr txBox="1"/>
            <p:nvPr/>
          </p:nvSpPr>
          <p:spPr>
            <a:xfrm>
              <a:off x="909729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56440A04-A870-40A0-BC31-A81A5677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76304" y="5961451"/>
              <a:ext cx="1038134" cy="349576"/>
            </a:xfrm>
            <a:prstGeom prst="rect">
              <a:avLst/>
            </a:prstGeom>
          </p:spPr>
        </p:pic>
        <p:pic>
          <p:nvPicPr>
            <p:cNvPr id="48" name="Graphic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6909F852-31E4-440E-8FAE-8B0F6B40F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13411" y="6444943"/>
              <a:ext cx="304800" cy="30480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683536B-19F1-4CC4-B495-4CFF9039F2F5}"/>
                </a:ext>
              </a:extLst>
            </p:cNvPr>
            <p:cNvCxnSpPr/>
            <p:nvPr/>
          </p:nvCxnSpPr>
          <p:spPr>
            <a:xfrm>
              <a:off x="0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hlinkClick r:id="rId26" action="ppaction://hlinksldjump"/>
              <a:extLst>
                <a:ext uri="{FF2B5EF4-FFF2-40B4-BE49-F238E27FC236}">
                  <a16:creationId xmlns:a16="http://schemas.microsoft.com/office/drawing/2014/main" id="{09415767-1EC2-49F9-A734-B288418C2C94}"/>
                </a:ext>
              </a:extLst>
            </p:cNvPr>
            <p:cNvSpPr txBox="1"/>
            <p:nvPr/>
          </p:nvSpPr>
          <p:spPr>
            <a:xfrm>
              <a:off x="719138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51" name="Rectangle: Rounded Corners 50">
              <a:hlinkClick r:id="rId29" action="ppaction://hlinksldjump"/>
              <a:extLst>
                <a:ext uri="{FF2B5EF4-FFF2-40B4-BE49-F238E27FC236}">
                  <a16:creationId xmlns:a16="http://schemas.microsoft.com/office/drawing/2014/main" id="{55646D1D-9BDC-4109-82BA-B6D071D052AF}"/>
                </a:ext>
              </a:extLst>
            </p:cNvPr>
            <p:cNvSpPr/>
            <p:nvPr/>
          </p:nvSpPr>
          <p:spPr>
            <a:xfrm>
              <a:off x="576263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CBF250E6-30A2-4FD2-B658-8E72247F2287}"/>
                </a:ext>
              </a:extLst>
            </p:cNvPr>
            <p:cNvSpPr/>
            <p:nvPr/>
          </p:nvSpPr>
          <p:spPr>
            <a:xfrm rot="5400000">
              <a:off x="-170610" y="3722436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8E075E-D45C-4C60-9FEF-38FE42E16858}"/>
              </a:ext>
            </a:extLst>
          </p:cNvPr>
          <p:cNvGrpSpPr/>
          <p:nvPr/>
        </p:nvGrpSpPr>
        <p:grpSpPr>
          <a:xfrm>
            <a:off x="116588" y="4052245"/>
            <a:ext cx="2227479" cy="1014160"/>
            <a:chOff x="116588" y="4052245"/>
            <a:chExt cx="2227479" cy="1014160"/>
          </a:xfrm>
        </p:grpSpPr>
        <p:sp>
          <p:nvSpPr>
            <p:cNvPr id="64" name="TextBox 63">
              <a:hlinkClick r:id="rId12" action="ppaction://hlinksldjump"/>
              <a:extLst>
                <a:ext uri="{FF2B5EF4-FFF2-40B4-BE49-F238E27FC236}">
                  <a16:creationId xmlns:a16="http://schemas.microsoft.com/office/drawing/2014/main" id="{1F6784F2-F56A-4325-94B8-E20C62F77F05}"/>
                </a:ext>
              </a:extLst>
            </p:cNvPr>
            <p:cNvSpPr txBox="1"/>
            <p:nvPr/>
          </p:nvSpPr>
          <p:spPr>
            <a:xfrm>
              <a:off x="116589" y="4052245"/>
              <a:ext cx="1287796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Adicionar Utilizador</a:t>
              </a:r>
            </a:p>
          </p:txBody>
        </p:sp>
        <p:sp>
          <p:nvSpPr>
            <p:cNvPr id="65" name="TextBox 64">
              <a:hlinkClick r:id="rId30" action="ppaction://hlinksldjump"/>
              <a:extLst>
                <a:ext uri="{FF2B5EF4-FFF2-40B4-BE49-F238E27FC236}">
                  <a16:creationId xmlns:a16="http://schemas.microsoft.com/office/drawing/2014/main" id="{72D9F843-EA83-4A5B-B27B-C4B05193FADE}"/>
                </a:ext>
              </a:extLst>
            </p:cNvPr>
            <p:cNvSpPr txBox="1"/>
            <p:nvPr/>
          </p:nvSpPr>
          <p:spPr>
            <a:xfrm>
              <a:off x="116588" y="4240997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Landing</a:t>
              </a:r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PT" sz="1000" dirty="0" err="1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Page</a:t>
              </a:r>
              <a:endParaRPr lang="pt-PT" sz="10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6" name="TextBox 65">
              <a:hlinkClick r:id="rId31" action="ppaction://hlinksldjump"/>
              <a:extLst>
                <a:ext uri="{FF2B5EF4-FFF2-40B4-BE49-F238E27FC236}">
                  <a16:creationId xmlns:a16="http://schemas.microsoft.com/office/drawing/2014/main" id="{9D50A52F-CBC4-44EB-BD72-79E5DB09BF10}"/>
                </a:ext>
              </a:extLst>
            </p:cNvPr>
            <p:cNvSpPr txBox="1"/>
            <p:nvPr/>
          </p:nvSpPr>
          <p:spPr>
            <a:xfrm>
              <a:off x="116588" y="4444133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Marcar Consulta</a:t>
              </a:r>
            </a:p>
          </p:txBody>
        </p:sp>
        <p:sp>
          <p:nvSpPr>
            <p:cNvPr id="67" name="TextBox 66">
              <a:hlinkClick r:id="rId32" action="ppaction://hlinksldjump"/>
              <a:extLst>
                <a:ext uri="{FF2B5EF4-FFF2-40B4-BE49-F238E27FC236}">
                  <a16:creationId xmlns:a16="http://schemas.microsoft.com/office/drawing/2014/main" id="{74DEA062-E21D-417B-9230-E9AB36EA4F37}"/>
                </a:ext>
              </a:extLst>
            </p:cNvPr>
            <p:cNvSpPr txBox="1"/>
            <p:nvPr/>
          </p:nvSpPr>
          <p:spPr>
            <a:xfrm>
              <a:off x="116588" y="4647269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Consulta</a:t>
              </a:r>
            </a:p>
          </p:txBody>
        </p:sp>
        <p:sp>
          <p:nvSpPr>
            <p:cNvPr id="68" name="TextBox 67">
              <a:hlinkClick r:id="rId33" action="ppaction://hlinksldjump"/>
              <a:extLst>
                <a:ext uri="{FF2B5EF4-FFF2-40B4-BE49-F238E27FC236}">
                  <a16:creationId xmlns:a16="http://schemas.microsoft.com/office/drawing/2014/main" id="{52FDC534-11DE-4233-A1B4-BEC1659B6749}"/>
                </a:ext>
              </a:extLst>
            </p:cNvPr>
            <p:cNvSpPr txBox="1"/>
            <p:nvPr/>
          </p:nvSpPr>
          <p:spPr>
            <a:xfrm>
              <a:off x="116588" y="4850405"/>
              <a:ext cx="1288800" cy="2160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Lista de Consultas</a:t>
              </a:r>
            </a:p>
          </p:txBody>
        </p:sp>
        <p:sp>
          <p:nvSpPr>
            <p:cNvPr id="69" name="TextBox 68">
              <a:hlinkClick r:id="rId34" action="ppaction://hlinksldjump"/>
              <a:extLst>
                <a:ext uri="{FF2B5EF4-FFF2-40B4-BE49-F238E27FC236}">
                  <a16:creationId xmlns:a16="http://schemas.microsoft.com/office/drawing/2014/main" id="{F6A4A3F8-932A-41D1-9879-7407E04DA2A1}"/>
                </a:ext>
              </a:extLst>
            </p:cNvPr>
            <p:cNvSpPr txBox="1"/>
            <p:nvPr/>
          </p:nvSpPr>
          <p:spPr>
            <a:xfrm>
              <a:off x="1404385" y="4221488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98C33D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Factura</a:t>
              </a:r>
            </a:p>
          </p:txBody>
        </p:sp>
        <p:sp>
          <p:nvSpPr>
            <p:cNvPr id="70" name="TextBox 69">
              <a:hlinkClick r:id="rId35" action="ppaction://hlinksldjump"/>
              <a:extLst>
                <a:ext uri="{FF2B5EF4-FFF2-40B4-BE49-F238E27FC236}">
                  <a16:creationId xmlns:a16="http://schemas.microsoft.com/office/drawing/2014/main" id="{99CC96EE-83AA-4641-B265-E11D1F8F2295}"/>
                </a:ext>
              </a:extLst>
            </p:cNvPr>
            <p:cNvSpPr txBox="1"/>
            <p:nvPr/>
          </p:nvSpPr>
          <p:spPr>
            <a:xfrm>
              <a:off x="1404385" y="4424624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Mensagens</a:t>
              </a:r>
            </a:p>
          </p:txBody>
        </p:sp>
        <p:sp>
          <p:nvSpPr>
            <p:cNvPr id="71" name="TextBox 70">
              <a:hlinkClick r:id="rId36" action="ppaction://hlinksldjump"/>
              <a:extLst>
                <a:ext uri="{FF2B5EF4-FFF2-40B4-BE49-F238E27FC236}">
                  <a16:creationId xmlns:a16="http://schemas.microsoft.com/office/drawing/2014/main" id="{D95DCEEF-1A22-48EE-B197-404792A7DBE6}"/>
                </a:ext>
              </a:extLst>
            </p:cNvPr>
            <p:cNvSpPr txBox="1"/>
            <p:nvPr/>
          </p:nvSpPr>
          <p:spPr>
            <a:xfrm>
              <a:off x="1404385" y="4627760"/>
              <a:ext cx="93968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pt-PT" sz="10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Outras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6875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2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7E7E7E"/>
      </a:accent4>
      <a:accent5>
        <a:srgbClr val="31ADE0"/>
      </a:accent5>
      <a:accent6>
        <a:srgbClr val="98C33E"/>
      </a:accent6>
      <a:hlink>
        <a:srgbClr val="31ADE0"/>
      </a:hlink>
      <a:folHlink>
        <a:srgbClr val="98C33E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71af3243-3dd4-4a8d-8c0d-dd76da1f02a5"/>
    <ds:schemaRef ds:uri="http://schemas.microsoft.com/office/infopath/2007/PartnerControls"/>
    <ds:schemaRef ds:uri="http://www.w3.org/XML/1998/namespace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1811</TotalTime>
  <Words>494</Words>
  <Application>Microsoft Office PowerPoint</Application>
  <PresentationFormat>Widescreen</PresentationFormat>
  <Paragraphs>276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Lato</vt:lpstr>
      <vt:lpstr>Lato Bold</vt:lpstr>
      <vt:lpstr>Speak Pro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Pedro André</dc:creator>
  <cp:lastModifiedBy>Pedro André</cp:lastModifiedBy>
  <cp:revision>50</cp:revision>
  <dcterms:created xsi:type="dcterms:W3CDTF">2021-03-21T11:14:29Z</dcterms:created>
  <dcterms:modified xsi:type="dcterms:W3CDTF">2021-03-24T20:23:56Z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